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807" r:id="rId2"/>
    <p:sldId id="808" r:id="rId3"/>
    <p:sldId id="809" r:id="rId4"/>
    <p:sldId id="810" r:id="rId5"/>
    <p:sldId id="811" r:id="rId6"/>
    <p:sldId id="812" r:id="rId7"/>
    <p:sldId id="813" r:id="rId8"/>
    <p:sldId id="81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0000"/>
    <a:srgbClr val="0000FF"/>
    <a:srgbClr val="33CC33"/>
    <a:srgbClr val="FF9900"/>
    <a:srgbClr val="CC6600"/>
    <a:srgbClr val="BDEEFF"/>
    <a:srgbClr val="EEF7E9"/>
    <a:srgbClr val="CAE3BB"/>
    <a:srgbClr val="E5F8FF"/>
    <a:srgbClr val="FFE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Kiểu Có chủ đề 1 - Màu chủ đề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98" autoAdjust="0"/>
    <p:restoredTop sz="85311" autoAdjust="0"/>
  </p:normalViewPr>
  <p:slideViewPr>
    <p:cSldViewPr snapToGrid="0">
      <p:cViewPr varScale="1">
        <p:scale>
          <a:sx n="71" d="100"/>
          <a:sy n="71" d="100"/>
        </p:scale>
        <p:origin x="965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92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y Kha Nguyễn Thị" userId="355cb259b59299f7" providerId="LiveId" clId="{83661FBD-889B-415C-BF0C-84FA632633C6}"/>
    <pc:docChg chg="custSel modSld">
      <pc:chgData name="Ly Kha Nguyễn Thị" userId="355cb259b59299f7" providerId="LiveId" clId="{83661FBD-889B-415C-BF0C-84FA632633C6}" dt="2022-03-13T04:16:35.721" v="35"/>
      <pc:docMkLst>
        <pc:docMk/>
      </pc:docMkLst>
      <pc:sldChg chg="addSp delSp modSp mod delAnim">
        <pc:chgData name="Ly Kha Nguyễn Thị" userId="355cb259b59299f7" providerId="LiveId" clId="{83661FBD-889B-415C-BF0C-84FA632633C6}" dt="2022-03-13T04:16:35.721" v="35"/>
        <pc:sldMkLst>
          <pc:docMk/>
          <pc:sldMk cId="1135332401" sldId="620"/>
        </pc:sldMkLst>
        <pc:spChg chg="add del mod">
          <ac:chgData name="Ly Kha Nguyễn Thị" userId="355cb259b59299f7" providerId="LiveId" clId="{83661FBD-889B-415C-BF0C-84FA632633C6}" dt="2022-03-13T04:12:39.195" v="9" actId="21"/>
          <ac:spMkLst>
            <pc:docMk/>
            <pc:sldMk cId="1135332401" sldId="620"/>
            <ac:spMk id="7" creationId="{86CCB583-23BA-44F9-9838-21590E210799}"/>
          </ac:spMkLst>
        </pc:spChg>
        <pc:spChg chg="add del mod">
          <ac:chgData name="Ly Kha Nguyễn Thị" userId="355cb259b59299f7" providerId="LiveId" clId="{83661FBD-889B-415C-BF0C-84FA632633C6}" dt="2022-03-13T04:15:29.533" v="23" actId="21"/>
          <ac:spMkLst>
            <pc:docMk/>
            <pc:sldMk cId="1135332401" sldId="620"/>
            <ac:spMk id="16" creationId="{89624B5E-FAA9-44B2-A251-726463B65A3F}"/>
          </ac:spMkLst>
        </pc:spChg>
        <pc:picChg chg="del">
          <ac:chgData name="Ly Kha Nguyễn Thị" userId="355cb259b59299f7" providerId="LiveId" clId="{83661FBD-889B-415C-BF0C-84FA632633C6}" dt="2022-03-13T04:11:52.113" v="0" actId="478"/>
          <ac:picMkLst>
            <pc:docMk/>
            <pc:sldMk cId="1135332401" sldId="620"/>
            <ac:picMk id="3" creationId="{5E06982F-B4AF-499B-AE97-40344B637743}"/>
          </ac:picMkLst>
        </pc:picChg>
        <pc:picChg chg="add del mod modCrop">
          <ac:chgData name="Ly Kha Nguyễn Thị" userId="355cb259b59299f7" providerId="LiveId" clId="{83661FBD-889B-415C-BF0C-84FA632633C6}" dt="2022-03-13T04:12:39.195" v="9" actId="21"/>
          <ac:picMkLst>
            <pc:docMk/>
            <pc:sldMk cId="1135332401" sldId="620"/>
            <ac:picMk id="6" creationId="{7FD28BAD-5EDB-406D-AB7A-0CD83BFB0B7C}"/>
          </ac:picMkLst>
        </pc:picChg>
        <pc:picChg chg="add mod">
          <ac:chgData name="Ly Kha Nguyễn Thị" userId="355cb259b59299f7" providerId="LiveId" clId="{83661FBD-889B-415C-BF0C-84FA632633C6}" dt="2022-03-13T04:16:25.770" v="34" actId="1076"/>
          <ac:picMkLst>
            <pc:docMk/>
            <pc:sldMk cId="1135332401" sldId="620"/>
            <ac:picMk id="10" creationId="{A73779A1-EFA6-48DD-8726-7BD6DAE7C8D2}"/>
          </ac:picMkLst>
        </pc:picChg>
        <pc:picChg chg="del">
          <ac:chgData name="Ly Kha Nguyễn Thị" userId="355cb259b59299f7" providerId="LiveId" clId="{83661FBD-889B-415C-BF0C-84FA632633C6}" dt="2022-03-13T04:11:53.269" v="1" actId="478"/>
          <ac:picMkLst>
            <pc:docMk/>
            <pc:sldMk cId="1135332401" sldId="620"/>
            <ac:picMk id="12" creationId="{DFACA091-8BA7-4080-8355-395831BA132B}"/>
          </ac:picMkLst>
        </pc:picChg>
        <pc:picChg chg="add del">
          <ac:chgData name="Ly Kha Nguyễn Thị" userId="355cb259b59299f7" providerId="LiveId" clId="{83661FBD-889B-415C-BF0C-84FA632633C6}" dt="2022-03-13T04:14:27.907" v="15" actId="478"/>
          <ac:picMkLst>
            <pc:docMk/>
            <pc:sldMk cId="1135332401" sldId="620"/>
            <ac:picMk id="13" creationId="{F054643A-E2A5-43F1-83CC-D21B314E98C8}"/>
          </ac:picMkLst>
        </pc:picChg>
        <pc:picChg chg="add del mod">
          <ac:chgData name="Ly Kha Nguyễn Thị" userId="355cb259b59299f7" providerId="LiveId" clId="{83661FBD-889B-415C-BF0C-84FA632633C6}" dt="2022-03-13T04:15:29.533" v="23" actId="21"/>
          <ac:picMkLst>
            <pc:docMk/>
            <pc:sldMk cId="1135332401" sldId="620"/>
            <ac:picMk id="15" creationId="{190C05EC-9951-431B-B2EA-9C6E53A46045}"/>
          </ac:picMkLst>
        </pc:picChg>
        <pc:picChg chg="add mod modCrop">
          <ac:chgData name="Ly Kha Nguyễn Thị" userId="355cb259b59299f7" providerId="LiveId" clId="{83661FBD-889B-415C-BF0C-84FA632633C6}" dt="2022-03-13T04:16:35.721" v="35"/>
          <ac:picMkLst>
            <pc:docMk/>
            <pc:sldMk cId="1135332401" sldId="620"/>
            <ac:picMk id="18" creationId="{84C09646-470C-4FE5-A9BC-89CAC231748A}"/>
          </ac:picMkLst>
        </pc:picChg>
      </pc:sldChg>
    </pc:docChg>
  </pc:docChgLst>
  <pc:docChgLst>
    <pc:chgData name="Ly" userId="96ec8512-4815-47bc-b2cb-1a6d5e48ea7a" providerId="ADAL" clId="{40CA6D75-9D04-4A06-A91C-159BA8DC85EE}"/>
    <pc:docChg chg="undo custSel addSld delSld modSld sldOrd">
      <pc:chgData name="Ly" userId="96ec8512-4815-47bc-b2cb-1a6d5e48ea7a" providerId="ADAL" clId="{40CA6D75-9D04-4A06-A91C-159BA8DC85EE}" dt="2023-01-05T03:43:02.187" v="3182" actId="1076"/>
      <pc:docMkLst>
        <pc:docMk/>
      </pc:docMkLst>
      <pc:sldChg chg="addSp delSp modSp mod modNotesTx">
        <pc:chgData name="Ly" userId="96ec8512-4815-47bc-b2cb-1a6d5e48ea7a" providerId="ADAL" clId="{40CA6D75-9D04-4A06-A91C-159BA8DC85EE}" dt="2023-01-04T05:17:50.477" v="1485" actId="20577"/>
        <pc:sldMkLst>
          <pc:docMk/>
          <pc:sldMk cId="2084782550" sldId="257"/>
        </pc:sldMkLst>
        <pc:spChg chg="mod">
          <ac:chgData name="Ly" userId="96ec8512-4815-47bc-b2cb-1a6d5e48ea7a" providerId="ADAL" clId="{40CA6D75-9D04-4A06-A91C-159BA8DC85EE}" dt="2023-01-04T05:16:23.541" v="1473" actId="1076"/>
          <ac:spMkLst>
            <pc:docMk/>
            <pc:sldMk cId="2084782550" sldId="257"/>
            <ac:spMk id="4" creationId="{00000000-0000-0000-0000-000000000000}"/>
          </ac:spMkLst>
        </pc:spChg>
        <pc:spChg chg="mod">
          <ac:chgData name="Ly" userId="96ec8512-4815-47bc-b2cb-1a6d5e48ea7a" providerId="ADAL" clId="{40CA6D75-9D04-4A06-A91C-159BA8DC85EE}" dt="2023-01-04T05:17:50.477" v="1485" actId="20577"/>
          <ac:spMkLst>
            <pc:docMk/>
            <pc:sldMk cId="2084782550" sldId="257"/>
            <ac:spMk id="7" creationId="{00000000-0000-0000-0000-000000000000}"/>
          </ac:spMkLst>
        </pc:spChg>
        <pc:picChg chg="add del mod">
          <ac:chgData name="Ly" userId="96ec8512-4815-47bc-b2cb-1a6d5e48ea7a" providerId="ADAL" clId="{40CA6D75-9D04-4A06-A91C-159BA8DC85EE}" dt="2023-01-04T05:14:04.369" v="1396" actId="478"/>
          <ac:picMkLst>
            <pc:docMk/>
            <pc:sldMk cId="2084782550" sldId="257"/>
            <ac:picMk id="5" creationId="{F1488339-487C-47EC-8B2A-AE3688D8D413}"/>
          </ac:picMkLst>
        </pc:picChg>
        <pc:picChg chg="add del mod">
          <ac:chgData name="Ly" userId="96ec8512-4815-47bc-b2cb-1a6d5e48ea7a" providerId="ADAL" clId="{40CA6D75-9D04-4A06-A91C-159BA8DC85EE}" dt="2023-01-04T05:14:25.366" v="1403" actId="478"/>
          <ac:picMkLst>
            <pc:docMk/>
            <pc:sldMk cId="2084782550" sldId="257"/>
            <ac:picMk id="6" creationId="{0371EAAB-0736-4944-A9CB-5036B14CFE34}"/>
          </ac:picMkLst>
        </pc:picChg>
        <pc:picChg chg="add del mod">
          <ac:chgData name="Ly" userId="96ec8512-4815-47bc-b2cb-1a6d5e48ea7a" providerId="ADAL" clId="{40CA6D75-9D04-4A06-A91C-159BA8DC85EE}" dt="2023-01-04T05:13:45.912" v="1394" actId="478"/>
          <ac:picMkLst>
            <pc:docMk/>
            <pc:sldMk cId="2084782550" sldId="257"/>
            <ac:picMk id="8" creationId="{E4A02F18-D11B-45F1-9AB4-1A96FE4A2E7E}"/>
          </ac:picMkLst>
        </pc:picChg>
        <pc:picChg chg="add del mod">
          <ac:chgData name="Ly" userId="96ec8512-4815-47bc-b2cb-1a6d5e48ea7a" providerId="ADAL" clId="{40CA6D75-9D04-4A06-A91C-159BA8DC85EE}" dt="2023-01-04T05:13:16.149" v="1388" actId="478"/>
          <ac:picMkLst>
            <pc:docMk/>
            <pc:sldMk cId="2084782550" sldId="257"/>
            <ac:picMk id="9" creationId="{160D25A6-94BB-4C2D-BF8A-0F4267AF92B3}"/>
          </ac:picMkLst>
        </pc:picChg>
        <pc:picChg chg="add mod">
          <ac:chgData name="Ly" userId="96ec8512-4815-47bc-b2cb-1a6d5e48ea7a" providerId="ADAL" clId="{40CA6D75-9D04-4A06-A91C-159BA8DC85EE}" dt="2023-01-04T05:13:10.647" v="1387" actId="1076"/>
          <ac:picMkLst>
            <pc:docMk/>
            <pc:sldMk cId="2084782550" sldId="257"/>
            <ac:picMk id="10" creationId="{AC89AB40-B348-47EF-A2EC-DF1601BD0F3A}"/>
          </ac:picMkLst>
        </pc:picChg>
        <pc:picChg chg="add del mod">
          <ac:chgData name="Ly" userId="96ec8512-4815-47bc-b2cb-1a6d5e48ea7a" providerId="ADAL" clId="{40CA6D75-9D04-4A06-A91C-159BA8DC85EE}" dt="2023-01-04T05:12:03.709" v="1376" actId="478"/>
          <ac:picMkLst>
            <pc:docMk/>
            <pc:sldMk cId="2084782550" sldId="257"/>
            <ac:picMk id="11" creationId="{3D0CC3DB-3840-4541-BBC7-9EEE6FA52062}"/>
          </ac:picMkLst>
        </pc:picChg>
        <pc:picChg chg="add mod">
          <ac:chgData name="Ly" userId="96ec8512-4815-47bc-b2cb-1a6d5e48ea7a" providerId="ADAL" clId="{40CA6D75-9D04-4A06-A91C-159BA8DC85EE}" dt="2023-01-04T05:13:01.364" v="1385" actId="1076"/>
          <ac:picMkLst>
            <pc:docMk/>
            <pc:sldMk cId="2084782550" sldId="257"/>
            <ac:picMk id="12" creationId="{E75173E5-1297-4E36-8F21-25C4E2541AB2}"/>
          </ac:picMkLst>
        </pc:picChg>
        <pc:picChg chg="add del mod">
          <ac:chgData name="Ly" userId="96ec8512-4815-47bc-b2cb-1a6d5e48ea7a" providerId="ADAL" clId="{40CA6D75-9D04-4A06-A91C-159BA8DC85EE}" dt="2023-01-04T05:12:37.707" v="1382" actId="478"/>
          <ac:picMkLst>
            <pc:docMk/>
            <pc:sldMk cId="2084782550" sldId="257"/>
            <ac:picMk id="13" creationId="{62FB345A-22CC-4F8F-B04F-6642BBAB2BB5}"/>
          </ac:picMkLst>
        </pc:picChg>
        <pc:picChg chg="add mod">
          <ac:chgData name="Ly" userId="96ec8512-4815-47bc-b2cb-1a6d5e48ea7a" providerId="ADAL" clId="{40CA6D75-9D04-4A06-A91C-159BA8DC85EE}" dt="2023-01-04T05:15:23.848" v="1412" actId="1076"/>
          <ac:picMkLst>
            <pc:docMk/>
            <pc:sldMk cId="2084782550" sldId="257"/>
            <ac:picMk id="14" creationId="{CACB867F-47E4-43F3-877F-DEA898D67853}"/>
          </ac:picMkLst>
        </pc:picChg>
        <pc:picChg chg="del">
          <ac:chgData name="Ly" userId="96ec8512-4815-47bc-b2cb-1a6d5e48ea7a" providerId="ADAL" clId="{40CA6D75-9D04-4A06-A91C-159BA8DC85EE}" dt="2022-12-28T13:20:57.870" v="91" actId="478"/>
          <ac:picMkLst>
            <pc:docMk/>
            <pc:sldMk cId="2084782550" sldId="257"/>
            <ac:picMk id="14" creationId="{CED2FE92-EBFC-44F8-BDBE-EC7A552751A4}"/>
          </ac:picMkLst>
        </pc:picChg>
        <pc:picChg chg="del">
          <ac:chgData name="Ly" userId="96ec8512-4815-47bc-b2cb-1a6d5e48ea7a" providerId="ADAL" clId="{40CA6D75-9D04-4A06-A91C-159BA8DC85EE}" dt="2022-12-28T13:18:41.255" v="61" actId="478"/>
          <ac:picMkLst>
            <pc:docMk/>
            <pc:sldMk cId="2084782550" sldId="257"/>
            <ac:picMk id="15" creationId="{35C0D2DA-0EC0-4057-AD08-280C094200FC}"/>
          </ac:picMkLst>
        </pc:picChg>
        <pc:picChg chg="add mod">
          <ac:chgData name="Ly" userId="96ec8512-4815-47bc-b2cb-1a6d5e48ea7a" providerId="ADAL" clId="{40CA6D75-9D04-4A06-A91C-159BA8DC85EE}" dt="2023-01-04T05:16:14.556" v="1471" actId="1076"/>
          <ac:picMkLst>
            <pc:docMk/>
            <pc:sldMk cId="2084782550" sldId="257"/>
            <ac:picMk id="15" creationId="{E3906A2C-64DC-460E-BF30-44CAEB786247}"/>
          </ac:picMkLst>
        </pc:picChg>
        <pc:picChg chg="del">
          <ac:chgData name="Ly" userId="96ec8512-4815-47bc-b2cb-1a6d5e48ea7a" providerId="ADAL" clId="{40CA6D75-9D04-4A06-A91C-159BA8DC85EE}" dt="2022-12-28T13:19:12.018" v="68" actId="478"/>
          <ac:picMkLst>
            <pc:docMk/>
            <pc:sldMk cId="2084782550" sldId="257"/>
            <ac:picMk id="16" creationId="{76F97B63-3DE2-4A05-A511-6EBB406628DE}"/>
          </ac:picMkLst>
        </pc:picChg>
        <pc:picChg chg="add mod">
          <ac:chgData name="Ly" userId="96ec8512-4815-47bc-b2cb-1a6d5e48ea7a" providerId="ADAL" clId="{40CA6D75-9D04-4A06-A91C-159BA8DC85EE}" dt="2023-01-04T05:15:20.577" v="1411" actId="1076"/>
          <ac:picMkLst>
            <pc:docMk/>
            <pc:sldMk cId="2084782550" sldId="257"/>
            <ac:picMk id="16" creationId="{770CAEC7-88A5-4164-AD35-CDC3D2DA9921}"/>
          </ac:picMkLst>
        </pc:picChg>
        <pc:picChg chg="del">
          <ac:chgData name="Ly" userId="96ec8512-4815-47bc-b2cb-1a6d5e48ea7a" providerId="ADAL" clId="{40CA6D75-9D04-4A06-A91C-159BA8DC85EE}" dt="2022-12-28T13:20:59.727" v="92" actId="478"/>
          <ac:picMkLst>
            <pc:docMk/>
            <pc:sldMk cId="2084782550" sldId="257"/>
            <ac:picMk id="17" creationId="{06AE625B-F7B9-497C-B9C0-4F208FCA78E4}"/>
          </ac:picMkLst>
        </pc:picChg>
        <pc:picChg chg="add mod">
          <ac:chgData name="Ly" userId="96ec8512-4815-47bc-b2cb-1a6d5e48ea7a" providerId="ADAL" clId="{40CA6D75-9D04-4A06-A91C-159BA8DC85EE}" dt="2023-01-04T05:17:24.396" v="1478" actId="1076"/>
          <ac:picMkLst>
            <pc:docMk/>
            <pc:sldMk cId="2084782550" sldId="257"/>
            <ac:picMk id="17" creationId="{17D73F13-4DAD-4B44-A892-4EDA10389E17}"/>
          </ac:picMkLst>
        </pc:picChg>
        <pc:picChg chg="del">
          <ac:chgData name="Ly" userId="96ec8512-4815-47bc-b2cb-1a6d5e48ea7a" providerId="ADAL" clId="{40CA6D75-9D04-4A06-A91C-159BA8DC85EE}" dt="2022-12-28T13:20:17.093" v="83" actId="478"/>
          <ac:picMkLst>
            <pc:docMk/>
            <pc:sldMk cId="2084782550" sldId="257"/>
            <ac:picMk id="2050" creationId="{00000000-0000-0000-0000-000000000000}"/>
          </ac:picMkLst>
        </pc:picChg>
        <pc:picChg chg="del">
          <ac:chgData name="Ly" userId="96ec8512-4815-47bc-b2cb-1a6d5e48ea7a" providerId="ADAL" clId="{40CA6D75-9D04-4A06-A91C-159BA8DC85EE}" dt="2022-12-28T13:20:09.992" v="80" actId="478"/>
          <ac:picMkLst>
            <pc:docMk/>
            <pc:sldMk cId="2084782550" sldId="257"/>
            <ac:picMk id="2051" creationId="{00000000-0000-0000-0000-000000000000}"/>
          </ac:picMkLst>
        </pc:picChg>
        <pc:picChg chg="del">
          <ac:chgData name="Ly" userId="96ec8512-4815-47bc-b2cb-1a6d5e48ea7a" providerId="ADAL" clId="{40CA6D75-9D04-4A06-A91C-159BA8DC85EE}" dt="2022-12-28T13:19:52.383" v="77" actId="478"/>
          <ac:picMkLst>
            <pc:docMk/>
            <pc:sldMk cId="2084782550" sldId="257"/>
            <ac:picMk id="2052" creationId="{00000000-0000-0000-0000-000000000000}"/>
          </ac:picMkLst>
        </pc:picChg>
      </pc:sldChg>
      <pc:sldChg chg="modNotesTx">
        <pc:chgData name="Ly" userId="96ec8512-4815-47bc-b2cb-1a6d5e48ea7a" providerId="ADAL" clId="{40CA6D75-9D04-4A06-A91C-159BA8DC85EE}" dt="2022-12-28T13:17:35.012" v="29" actId="20577"/>
        <pc:sldMkLst>
          <pc:docMk/>
          <pc:sldMk cId="1592910876" sldId="258"/>
        </pc:sldMkLst>
      </pc:sldChg>
      <pc:sldChg chg="addSp delSp modSp mod delAnim">
        <pc:chgData name="Ly" userId="96ec8512-4815-47bc-b2cb-1a6d5e48ea7a" providerId="ADAL" clId="{40CA6D75-9D04-4A06-A91C-159BA8DC85EE}" dt="2023-01-04T11:21:03.806" v="1735" actId="20577"/>
        <pc:sldMkLst>
          <pc:docMk/>
          <pc:sldMk cId="2177108079" sldId="320"/>
        </pc:sldMkLst>
        <pc:spChg chg="mod">
          <ac:chgData name="Ly" userId="96ec8512-4815-47bc-b2cb-1a6d5e48ea7a" providerId="ADAL" clId="{40CA6D75-9D04-4A06-A91C-159BA8DC85EE}" dt="2022-12-28T14:25:16.560" v="971" actId="1076"/>
          <ac:spMkLst>
            <pc:docMk/>
            <pc:sldMk cId="2177108079" sldId="320"/>
            <ac:spMk id="9" creationId="{22E52FD3-F183-4D92-8245-B98CF3D8F4E3}"/>
          </ac:spMkLst>
        </pc:spChg>
        <pc:spChg chg="mod">
          <ac:chgData name="Ly" userId="96ec8512-4815-47bc-b2cb-1a6d5e48ea7a" providerId="ADAL" clId="{40CA6D75-9D04-4A06-A91C-159BA8DC85EE}" dt="2022-12-28T14:25:11.214" v="970" actId="1076"/>
          <ac:spMkLst>
            <pc:docMk/>
            <pc:sldMk cId="2177108079" sldId="320"/>
            <ac:spMk id="10" creationId="{E5AB6B45-6A38-47F1-A8ED-7E2C284A2840}"/>
          </ac:spMkLst>
        </pc:spChg>
        <pc:spChg chg="mod">
          <ac:chgData name="Ly" userId="96ec8512-4815-47bc-b2cb-1a6d5e48ea7a" providerId="ADAL" clId="{40CA6D75-9D04-4A06-A91C-159BA8DC85EE}" dt="2023-01-04T11:21:03.806" v="1735" actId="20577"/>
          <ac:spMkLst>
            <pc:docMk/>
            <pc:sldMk cId="2177108079" sldId="320"/>
            <ac:spMk id="11" creationId="{00000000-0000-0000-0000-000000000000}"/>
          </ac:spMkLst>
        </pc:spChg>
        <pc:spChg chg="mod">
          <ac:chgData name="Ly" userId="96ec8512-4815-47bc-b2cb-1a6d5e48ea7a" providerId="ADAL" clId="{40CA6D75-9D04-4A06-A91C-159BA8DC85EE}" dt="2022-12-28T14:25:22.794" v="972" actId="1076"/>
          <ac:spMkLst>
            <pc:docMk/>
            <pc:sldMk cId="2177108079" sldId="320"/>
            <ac:spMk id="12" creationId="{561C7405-16F4-4045-A814-5D7FED97BEE5}"/>
          </ac:spMkLst>
        </pc:spChg>
        <pc:picChg chg="del">
          <ac:chgData name="Ly" userId="96ec8512-4815-47bc-b2cb-1a6d5e48ea7a" providerId="ADAL" clId="{40CA6D75-9D04-4A06-A91C-159BA8DC85EE}" dt="2022-12-28T14:22:42.478" v="952" actId="478"/>
          <ac:picMkLst>
            <pc:docMk/>
            <pc:sldMk cId="2177108079" sldId="320"/>
            <ac:picMk id="3" creationId="{AE3FD455-F751-4BC2-861D-A4A39D2D9B0E}"/>
          </ac:picMkLst>
        </pc:picChg>
        <pc:picChg chg="add mod">
          <ac:chgData name="Ly" userId="96ec8512-4815-47bc-b2cb-1a6d5e48ea7a" providerId="ADAL" clId="{40CA6D75-9D04-4A06-A91C-159BA8DC85EE}" dt="2022-12-28T14:25:06.039" v="969" actId="1076"/>
          <ac:picMkLst>
            <pc:docMk/>
            <pc:sldMk cId="2177108079" sldId="320"/>
            <ac:picMk id="6" creationId="{D3585373-1A83-4945-8C6A-824BADB297C8}"/>
          </ac:picMkLst>
        </pc:picChg>
      </pc:sldChg>
      <pc:sldChg chg="addSp delSp modSp mod">
        <pc:chgData name="Ly" userId="96ec8512-4815-47bc-b2cb-1a6d5e48ea7a" providerId="ADAL" clId="{40CA6D75-9D04-4A06-A91C-159BA8DC85EE}" dt="2023-01-04T05:21:08.265" v="1517" actId="1076"/>
        <pc:sldMkLst>
          <pc:docMk/>
          <pc:sldMk cId="797625338" sldId="386"/>
        </pc:sldMkLst>
        <pc:spChg chg="mod">
          <ac:chgData name="Ly" userId="96ec8512-4815-47bc-b2cb-1a6d5e48ea7a" providerId="ADAL" clId="{40CA6D75-9D04-4A06-A91C-159BA8DC85EE}" dt="2022-12-28T13:53:48.300" v="457" actId="1076"/>
          <ac:spMkLst>
            <pc:docMk/>
            <pc:sldMk cId="797625338" sldId="386"/>
            <ac:spMk id="7" creationId="{00000000-0000-0000-0000-000000000000}"/>
          </ac:spMkLst>
        </pc:spChg>
        <pc:spChg chg="mod">
          <ac:chgData name="Ly" userId="96ec8512-4815-47bc-b2cb-1a6d5e48ea7a" providerId="ADAL" clId="{40CA6D75-9D04-4A06-A91C-159BA8DC85EE}" dt="2022-12-28T13:53:53.377" v="458" actId="1076"/>
          <ac:spMkLst>
            <pc:docMk/>
            <pc:sldMk cId="797625338" sldId="386"/>
            <ac:spMk id="8" creationId="{2ECE5446-3564-4B8A-83A9-5FC31D432126}"/>
          </ac:spMkLst>
        </pc:spChg>
        <pc:picChg chg="add del mod">
          <ac:chgData name="Ly" userId="96ec8512-4815-47bc-b2cb-1a6d5e48ea7a" providerId="ADAL" clId="{40CA6D75-9D04-4A06-A91C-159BA8DC85EE}" dt="2023-01-04T05:20:19.445" v="1510" actId="478"/>
          <ac:picMkLst>
            <pc:docMk/>
            <pc:sldMk cId="797625338" sldId="386"/>
            <ac:picMk id="5" creationId="{58908D56-5CCD-4ECC-B773-7A58D46F1ECF}"/>
          </ac:picMkLst>
        </pc:picChg>
        <pc:picChg chg="add del mod">
          <ac:chgData name="Ly" userId="96ec8512-4815-47bc-b2cb-1a6d5e48ea7a" providerId="ADAL" clId="{40CA6D75-9D04-4A06-A91C-159BA8DC85EE}" dt="2023-01-04T05:20:30.477" v="1511" actId="21"/>
          <ac:picMkLst>
            <pc:docMk/>
            <pc:sldMk cId="797625338" sldId="386"/>
            <ac:picMk id="6" creationId="{03693A6A-0DA9-443C-9561-386798736236}"/>
          </ac:picMkLst>
        </pc:picChg>
        <pc:picChg chg="add del">
          <ac:chgData name="Ly" userId="96ec8512-4815-47bc-b2cb-1a6d5e48ea7a" providerId="ADAL" clId="{40CA6D75-9D04-4A06-A91C-159BA8DC85EE}" dt="2023-01-04T05:20:33.686" v="1513" actId="478"/>
          <ac:picMkLst>
            <pc:docMk/>
            <pc:sldMk cId="797625338" sldId="386"/>
            <ac:picMk id="9" creationId="{5CFA3F4A-0483-4B88-A6B0-0F493B30FD9E}"/>
          </ac:picMkLst>
        </pc:picChg>
        <pc:picChg chg="del">
          <ac:chgData name="Ly" userId="96ec8512-4815-47bc-b2cb-1a6d5e48ea7a" providerId="ADAL" clId="{40CA6D75-9D04-4A06-A91C-159BA8DC85EE}" dt="2022-12-28T13:51:43.232" v="338" actId="478"/>
          <ac:picMkLst>
            <pc:docMk/>
            <pc:sldMk cId="797625338" sldId="386"/>
            <ac:picMk id="9" creationId="{A408BE43-49DD-4031-A98E-9BCEC61281AB}"/>
          </ac:picMkLst>
        </pc:picChg>
        <pc:picChg chg="add mod">
          <ac:chgData name="Ly" userId="96ec8512-4815-47bc-b2cb-1a6d5e48ea7a" providerId="ADAL" clId="{40CA6D75-9D04-4A06-A91C-159BA8DC85EE}" dt="2023-01-04T05:21:08.265" v="1517" actId="1076"/>
          <ac:picMkLst>
            <pc:docMk/>
            <pc:sldMk cId="797625338" sldId="386"/>
            <ac:picMk id="10" creationId="{42056676-8533-4BC7-8711-4FB058003F5D}"/>
          </ac:picMkLst>
        </pc:picChg>
        <pc:picChg chg="del">
          <ac:chgData name="Ly" userId="96ec8512-4815-47bc-b2cb-1a6d5e48ea7a" providerId="ADAL" clId="{40CA6D75-9D04-4A06-A91C-159BA8DC85EE}" dt="2022-12-28T13:51:41.424" v="337" actId="478"/>
          <ac:picMkLst>
            <pc:docMk/>
            <pc:sldMk cId="797625338" sldId="386"/>
            <ac:picMk id="10" creationId="{D2EEC7D0-2E93-41E1-8AF8-1E7BAE7A19E1}"/>
          </ac:picMkLst>
        </pc:picChg>
      </pc:sldChg>
      <pc:sldChg chg="addSp delSp modSp add del mod addAnim delAnim modNotesTx">
        <pc:chgData name="Ly" userId="96ec8512-4815-47bc-b2cb-1a6d5e48ea7a" providerId="ADAL" clId="{40CA6D75-9D04-4A06-A91C-159BA8DC85EE}" dt="2023-01-05T02:25:02.138" v="2180" actId="20577"/>
        <pc:sldMkLst>
          <pc:docMk/>
          <pc:sldMk cId="2820001449" sldId="387"/>
        </pc:sldMkLst>
        <pc:spChg chg="del">
          <ac:chgData name="Ly" userId="96ec8512-4815-47bc-b2cb-1a6d5e48ea7a" providerId="ADAL" clId="{40CA6D75-9D04-4A06-A91C-159BA8DC85EE}" dt="2023-01-04T05:24:23.149" v="1570" actId="478"/>
          <ac:spMkLst>
            <pc:docMk/>
            <pc:sldMk cId="2820001449" sldId="387"/>
            <ac:spMk id="2" creationId="{38711994-4FEA-4B9E-A0D3-0DCBFD35332C}"/>
          </ac:spMkLst>
        </pc:spChg>
        <pc:spChg chg="del">
          <ac:chgData name="Ly" userId="96ec8512-4815-47bc-b2cb-1a6d5e48ea7a" providerId="ADAL" clId="{40CA6D75-9D04-4A06-A91C-159BA8DC85EE}" dt="2023-01-04T05:22:05.809" v="1526" actId="478"/>
          <ac:spMkLst>
            <pc:docMk/>
            <pc:sldMk cId="2820001449" sldId="387"/>
            <ac:spMk id="15" creationId="{00000000-0000-0000-0000-000000000000}"/>
          </ac:spMkLst>
        </pc:spChg>
        <pc:spChg chg="add del">
          <ac:chgData name="Ly" userId="96ec8512-4815-47bc-b2cb-1a6d5e48ea7a" providerId="ADAL" clId="{40CA6D75-9D04-4A06-A91C-159BA8DC85EE}" dt="2023-01-04T05:22:37.399" v="1543" actId="478"/>
          <ac:spMkLst>
            <pc:docMk/>
            <pc:sldMk cId="2820001449" sldId="387"/>
            <ac:spMk id="23" creationId="{00000000-0000-0000-0000-000000000000}"/>
          </ac:spMkLst>
        </pc:spChg>
        <pc:spChg chg="add del">
          <ac:chgData name="Ly" userId="96ec8512-4815-47bc-b2cb-1a6d5e48ea7a" providerId="ADAL" clId="{40CA6D75-9D04-4A06-A91C-159BA8DC85EE}" dt="2023-01-04T05:22:54.963" v="1550" actId="478"/>
          <ac:spMkLst>
            <pc:docMk/>
            <pc:sldMk cId="2820001449" sldId="387"/>
            <ac:spMk id="25" creationId="{00000000-0000-0000-0000-000000000000}"/>
          </ac:spMkLst>
        </pc:spChg>
        <pc:spChg chg="add del">
          <ac:chgData name="Ly" userId="96ec8512-4815-47bc-b2cb-1a6d5e48ea7a" providerId="ADAL" clId="{40CA6D75-9D04-4A06-A91C-159BA8DC85EE}" dt="2023-01-04T05:22:57.186" v="1551" actId="478"/>
          <ac:spMkLst>
            <pc:docMk/>
            <pc:sldMk cId="2820001449" sldId="387"/>
            <ac:spMk id="26" creationId="{00000000-0000-0000-0000-000000000000}"/>
          </ac:spMkLst>
        </pc:spChg>
        <pc:spChg chg="add del">
          <ac:chgData name="Ly" userId="96ec8512-4815-47bc-b2cb-1a6d5e48ea7a" providerId="ADAL" clId="{40CA6D75-9D04-4A06-A91C-159BA8DC85EE}" dt="2023-01-04T05:23:26.497" v="1554" actId="478"/>
          <ac:spMkLst>
            <pc:docMk/>
            <pc:sldMk cId="2820001449" sldId="387"/>
            <ac:spMk id="28" creationId="{00000000-0000-0000-0000-000000000000}"/>
          </ac:spMkLst>
        </pc:spChg>
        <pc:spChg chg="del">
          <ac:chgData name="Ly" userId="96ec8512-4815-47bc-b2cb-1a6d5e48ea7a" providerId="ADAL" clId="{40CA6D75-9D04-4A06-A91C-159BA8DC85EE}" dt="2023-01-04T05:23:19.351" v="1553" actId="478"/>
          <ac:spMkLst>
            <pc:docMk/>
            <pc:sldMk cId="2820001449" sldId="387"/>
            <ac:spMk id="29" creationId="{00000000-0000-0000-0000-000000000000}"/>
          </ac:spMkLst>
        </pc:spChg>
        <pc:spChg chg="del">
          <ac:chgData name="Ly" userId="96ec8512-4815-47bc-b2cb-1a6d5e48ea7a" providerId="ADAL" clId="{40CA6D75-9D04-4A06-A91C-159BA8DC85EE}" dt="2023-01-04T05:21:51.570" v="1519" actId="478"/>
          <ac:spMkLst>
            <pc:docMk/>
            <pc:sldMk cId="2820001449" sldId="387"/>
            <ac:spMk id="31" creationId="{00000000-0000-0000-0000-000000000000}"/>
          </ac:spMkLst>
        </pc:spChg>
        <pc:spChg chg="del">
          <ac:chgData name="Ly" userId="96ec8512-4815-47bc-b2cb-1a6d5e48ea7a" providerId="ADAL" clId="{40CA6D75-9D04-4A06-A91C-159BA8DC85EE}" dt="2023-01-04T05:21:53.372" v="1520" actId="478"/>
          <ac:spMkLst>
            <pc:docMk/>
            <pc:sldMk cId="2820001449" sldId="387"/>
            <ac:spMk id="32" creationId="{00000000-0000-0000-0000-000000000000}"/>
          </ac:spMkLst>
        </pc:spChg>
        <pc:spChg chg="del">
          <ac:chgData name="Ly" userId="96ec8512-4815-47bc-b2cb-1a6d5e48ea7a" providerId="ADAL" clId="{40CA6D75-9D04-4A06-A91C-159BA8DC85EE}" dt="2023-01-04T05:23:28.763" v="1555" actId="478"/>
          <ac:spMkLst>
            <pc:docMk/>
            <pc:sldMk cId="2820001449" sldId="387"/>
            <ac:spMk id="33" creationId="{5CD65D8E-8E7F-4B76-8E29-82840346DE4F}"/>
          </ac:spMkLst>
        </pc:spChg>
        <pc:spChg chg="mod">
          <ac:chgData name="Ly" userId="96ec8512-4815-47bc-b2cb-1a6d5e48ea7a" providerId="ADAL" clId="{40CA6D75-9D04-4A06-A91C-159BA8DC85EE}" dt="2023-01-04T11:05:58.511" v="1617" actId="1076"/>
          <ac:spMkLst>
            <pc:docMk/>
            <pc:sldMk cId="2820001449" sldId="387"/>
            <ac:spMk id="34" creationId="{00000000-0000-0000-0000-000000000000}"/>
          </ac:spMkLst>
        </pc:spChg>
        <pc:spChg chg="del">
          <ac:chgData name="Ly" userId="96ec8512-4815-47bc-b2cb-1a6d5e48ea7a" providerId="ADAL" clId="{40CA6D75-9D04-4A06-A91C-159BA8DC85EE}" dt="2023-01-04T05:22:44.802" v="1546" actId="478"/>
          <ac:spMkLst>
            <pc:docMk/>
            <pc:sldMk cId="2820001449" sldId="387"/>
            <ac:spMk id="36" creationId="{53837B3A-6E14-4198-887F-9BBF9DBB87DD}"/>
          </ac:spMkLst>
        </pc:spChg>
        <pc:spChg chg="del">
          <ac:chgData name="Ly" userId="96ec8512-4815-47bc-b2cb-1a6d5e48ea7a" providerId="ADAL" clId="{40CA6D75-9D04-4A06-A91C-159BA8DC85EE}" dt="2023-01-04T05:22:47.053" v="1547" actId="478"/>
          <ac:spMkLst>
            <pc:docMk/>
            <pc:sldMk cId="2820001449" sldId="387"/>
            <ac:spMk id="37" creationId="{4F30A9FB-73B3-412E-A7D4-559D36786AF2}"/>
          </ac:spMkLst>
        </pc:spChg>
        <pc:spChg chg="add del">
          <ac:chgData name="Ly" userId="96ec8512-4815-47bc-b2cb-1a6d5e48ea7a" providerId="ADAL" clId="{40CA6D75-9D04-4A06-A91C-159BA8DC85EE}" dt="2023-01-04T05:22:40.133" v="1544" actId="478"/>
          <ac:spMkLst>
            <pc:docMk/>
            <pc:sldMk cId="2820001449" sldId="387"/>
            <ac:spMk id="38" creationId="{810F862D-6562-41B6-A7C3-C9888271BDE5}"/>
          </ac:spMkLst>
        </pc:spChg>
        <pc:spChg chg="del mod">
          <ac:chgData name="Ly" userId="96ec8512-4815-47bc-b2cb-1a6d5e48ea7a" providerId="ADAL" clId="{40CA6D75-9D04-4A06-A91C-159BA8DC85EE}" dt="2023-01-04T05:22:02.439" v="1524" actId="478"/>
          <ac:spMkLst>
            <pc:docMk/>
            <pc:sldMk cId="2820001449" sldId="387"/>
            <ac:spMk id="39" creationId="{EADD2A24-FF76-47DB-9885-A760E9C2F195}"/>
          </ac:spMkLst>
        </pc:spChg>
        <pc:spChg chg="add del">
          <ac:chgData name="Ly" userId="96ec8512-4815-47bc-b2cb-1a6d5e48ea7a" providerId="ADAL" clId="{40CA6D75-9D04-4A06-A91C-159BA8DC85EE}" dt="2023-01-04T05:22:52.786" v="1549" actId="478"/>
          <ac:spMkLst>
            <pc:docMk/>
            <pc:sldMk cId="2820001449" sldId="387"/>
            <ac:spMk id="41" creationId="{E112852F-06C7-4166-A92B-BD2304ADA4AE}"/>
          </ac:spMkLst>
        </pc:spChg>
        <pc:spChg chg="del">
          <ac:chgData name="Ly" userId="96ec8512-4815-47bc-b2cb-1a6d5e48ea7a" providerId="ADAL" clId="{40CA6D75-9D04-4A06-A91C-159BA8DC85EE}" dt="2023-01-04T05:23:16.326" v="1552" actId="478"/>
          <ac:spMkLst>
            <pc:docMk/>
            <pc:sldMk cId="2820001449" sldId="387"/>
            <ac:spMk id="42" creationId="{88D49D8F-57AF-4A7F-8F86-60810531C80F}"/>
          </ac:spMkLst>
        </pc:spChg>
        <pc:spChg chg="del">
          <ac:chgData name="Ly" userId="96ec8512-4815-47bc-b2cb-1a6d5e48ea7a" providerId="ADAL" clId="{40CA6D75-9D04-4A06-A91C-159BA8DC85EE}" dt="2023-01-04T05:22:03.595" v="1525" actId="478"/>
          <ac:spMkLst>
            <pc:docMk/>
            <pc:sldMk cId="2820001449" sldId="387"/>
            <ac:spMk id="44" creationId="{F96FA0BA-587D-4222-AD8D-C6E0C4DD874C}"/>
          </ac:spMkLst>
        </pc:spChg>
        <pc:spChg chg="del">
          <ac:chgData name="Ly" userId="96ec8512-4815-47bc-b2cb-1a6d5e48ea7a" providerId="ADAL" clId="{40CA6D75-9D04-4A06-A91C-159BA8DC85EE}" dt="2023-01-04T05:21:55.162" v="1521" actId="478"/>
          <ac:spMkLst>
            <pc:docMk/>
            <pc:sldMk cId="2820001449" sldId="387"/>
            <ac:spMk id="45" creationId="{1FFCD6B7-D251-47A4-A023-481983A02D20}"/>
          </ac:spMkLst>
        </pc:spChg>
        <pc:spChg chg="mod">
          <ac:chgData name="Ly" userId="96ec8512-4815-47bc-b2cb-1a6d5e48ea7a" providerId="ADAL" clId="{40CA6D75-9D04-4A06-A91C-159BA8DC85EE}" dt="2023-01-04T11:06:58.961" v="1661" actId="207"/>
          <ac:spMkLst>
            <pc:docMk/>
            <pc:sldMk cId="2820001449" sldId="387"/>
            <ac:spMk id="46" creationId="{616BC199-93C6-4916-A597-5A18D1BF413F}"/>
          </ac:spMkLst>
        </pc:spChg>
        <pc:spChg chg="mod">
          <ac:chgData name="Ly" userId="96ec8512-4815-47bc-b2cb-1a6d5e48ea7a" providerId="ADAL" clId="{40CA6D75-9D04-4A06-A91C-159BA8DC85EE}" dt="2023-01-04T11:08:52.810" v="1667" actId="207"/>
          <ac:spMkLst>
            <pc:docMk/>
            <pc:sldMk cId="2820001449" sldId="387"/>
            <ac:spMk id="47" creationId="{3BB7B836-16DF-49DE-87E2-DE575E3DF1A3}"/>
          </ac:spMkLst>
        </pc:spChg>
        <pc:spChg chg="mod">
          <ac:chgData name="Ly" userId="96ec8512-4815-47bc-b2cb-1a6d5e48ea7a" providerId="ADAL" clId="{40CA6D75-9D04-4A06-A91C-159BA8DC85EE}" dt="2023-01-04T11:08:08.196" v="1665" actId="207"/>
          <ac:spMkLst>
            <pc:docMk/>
            <pc:sldMk cId="2820001449" sldId="387"/>
            <ac:spMk id="49" creationId="{FBC1793B-E77D-46E8-907C-139649C244FB}"/>
          </ac:spMkLst>
        </pc:spChg>
        <pc:spChg chg="add del">
          <ac:chgData name="Ly" userId="96ec8512-4815-47bc-b2cb-1a6d5e48ea7a" providerId="ADAL" clId="{40CA6D75-9D04-4A06-A91C-159BA8DC85EE}" dt="2023-01-04T05:22:42.566" v="1545" actId="478"/>
          <ac:spMkLst>
            <pc:docMk/>
            <pc:sldMk cId="2820001449" sldId="387"/>
            <ac:spMk id="50" creationId="{8FD76BC1-11CC-4947-AB40-5BE4A63C27E3}"/>
          </ac:spMkLst>
        </pc:spChg>
        <pc:spChg chg="del">
          <ac:chgData name="Ly" userId="96ec8512-4815-47bc-b2cb-1a6d5e48ea7a" providerId="ADAL" clId="{40CA6D75-9D04-4A06-A91C-159BA8DC85EE}" dt="2023-01-04T05:22:49.747" v="1548" actId="478"/>
          <ac:spMkLst>
            <pc:docMk/>
            <pc:sldMk cId="2820001449" sldId="387"/>
            <ac:spMk id="51" creationId="{7DE54AF6-D8D3-4E41-86D8-115BE076C003}"/>
          </ac:spMkLst>
        </pc:spChg>
        <pc:spChg chg="add del mod">
          <ac:chgData name="Ly" userId="96ec8512-4815-47bc-b2cb-1a6d5e48ea7a" providerId="ADAL" clId="{40CA6D75-9D04-4A06-A91C-159BA8DC85EE}" dt="2023-01-04T11:09:05.278" v="1668" actId="207"/>
          <ac:spMkLst>
            <pc:docMk/>
            <pc:sldMk cId="2820001449" sldId="387"/>
            <ac:spMk id="52" creationId="{36D579CA-BC22-449A-AFC1-336CB2B62D7C}"/>
          </ac:spMkLst>
        </pc:spChg>
        <pc:spChg chg="del">
          <ac:chgData name="Ly" userId="96ec8512-4815-47bc-b2cb-1a6d5e48ea7a" providerId="ADAL" clId="{40CA6D75-9D04-4A06-A91C-159BA8DC85EE}" dt="2023-01-04T05:21:59.094" v="1522" actId="478"/>
          <ac:spMkLst>
            <pc:docMk/>
            <pc:sldMk cId="2820001449" sldId="387"/>
            <ac:spMk id="53" creationId="{6D45C193-C2CD-4FFB-8BE5-D88A140324AC}"/>
          </ac:spMkLst>
        </pc:spChg>
        <pc:spChg chg="mod">
          <ac:chgData name="Ly" userId="96ec8512-4815-47bc-b2cb-1a6d5e48ea7a" providerId="ADAL" clId="{40CA6D75-9D04-4A06-A91C-159BA8DC85EE}" dt="2023-01-04T11:07:05.746" v="1662" actId="207"/>
          <ac:spMkLst>
            <pc:docMk/>
            <pc:sldMk cId="2820001449" sldId="387"/>
            <ac:spMk id="54" creationId="{39E0647A-E1F4-4B12-AC26-7C5AFAF5D9E8}"/>
          </ac:spMkLst>
        </pc:spChg>
        <pc:picChg chg="mod">
          <ac:chgData name="Ly" userId="96ec8512-4815-47bc-b2cb-1a6d5e48ea7a" providerId="ADAL" clId="{40CA6D75-9D04-4A06-A91C-159BA8DC85EE}" dt="2023-01-04T05:25:54.690" v="1589" actId="1076"/>
          <ac:picMkLst>
            <pc:docMk/>
            <pc:sldMk cId="2820001449" sldId="387"/>
            <ac:picMk id="21" creationId="{00000000-0000-0000-0000-000000000000}"/>
          </ac:picMkLst>
        </pc:picChg>
        <pc:picChg chg="mod">
          <ac:chgData name="Ly" userId="96ec8512-4815-47bc-b2cb-1a6d5e48ea7a" providerId="ADAL" clId="{40CA6D75-9D04-4A06-A91C-159BA8DC85EE}" dt="2023-01-04T05:25:18.983" v="1582" actId="1076"/>
          <ac:picMkLst>
            <pc:docMk/>
            <pc:sldMk cId="2820001449" sldId="387"/>
            <ac:picMk id="30" creationId="{00000000-0000-0000-0000-000000000000}"/>
          </ac:picMkLst>
        </pc:picChg>
        <pc:picChg chg="mod">
          <ac:chgData name="Ly" userId="96ec8512-4815-47bc-b2cb-1a6d5e48ea7a" providerId="ADAL" clId="{40CA6D75-9D04-4A06-A91C-159BA8DC85EE}" dt="2023-01-04T05:27:06.052" v="1609" actId="688"/>
          <ac:picMkLst>
            <pc:docMk/>
            <pc:sldMk cId="2820001449" sldId="387"/>
            <ac:picMk id="48" creationId="{F6A2D3CC-E9AD-4278-97B3-D43685C90C18}"/>
          </ac:picMkLst>
        </pc:picChg>
        <pc:picChg chg="mod">
          <ac:chgData name="Ly" userId="96ec8512-4815-47bc-b2cb-1a6d5e48ea7a" providerId="ADAL" clId="{40CA6D75-9D04-4A06-A91C-159BA8DC85EE}" dt="2023-01-04T05:27:19.117" v="1611" actId="688"/>
          <ac:picMkLst>
            <pc:docMk/>
            <pc:sldMk cId="2820001449" sldId="387"/>
            <ac:picMk id="1026" creationId="{00000000-0000-0000-0000-000000000000}"/>
          </ac:picMkLst>
        </pc:picChg>
      </pc:sldChg>
      <pc:sldChg chg="addSp delSp modSp mod">
        <pc:chgData name="Ly" userId="96ec8512-4815-47bc-b2cb-1a6d5e48ea7a" providerId="ADAL" clId="{40CA6D75-9D04-4A06-A91C-159BA8DC85EE}" dt="2023-01-05T03:36:58.724" v="2878" actId="1440"/>
        <pc:sldMkLst>
          <pc:docMk/>
          <pc:sldMk cId="854395469" sldId="399"/>
        </pc:sldMkLst>
        <pc:picChg chg="add mod">
          <ac:chgData name="Ly" userId="96ec8512-4815-47bc-b2cb-1a6d5e48ea7a" providerId="ADAL" clId="{40CA6D75-9D04-4A06-A91C-159BA8DC85EE}" dt="2023-01-05T03:36:18.741" v="2874" actId="1440"/>
          <ac:picMkLst>
            <pc:docMk/>
            <pc:sldMk cId="854395469" sldId="399"/>
            <ac:picMk id="3" creationId="{22063745-8C28-4909-84A1-18FF88EEF9B1}"/>
          </ac:picMkLst>
        </pc:picChg>
        <pc:picChg chg="add mod">
          <ac:chgData name="Ly" userId="96ec8512-4815-47bc-b2cb-1a6d5e48ea7a" providerId="ADAL" clId="{40CA6D75-9D04-4A06-A91C-159BA8DC85EE}" dt="2023-01-05T03:36:58.724" v="2878" actId="1440"/>
          <ac:picMkLst>
            <pc:docMk/>
            <pc:sldMk cId="854395469" sldId="399"/>
            <ac:picMk id="6" creationId="{AAA68127-161D-4973-A8DC-B708635C1B78}"/>
          </ac:picMkLst>
        </pc:picChg>
        <pc:picChg chg="del">
          <ac:chgData name="Ly" userId="96ec8512-4815-47bc-b2cb-1a6d5e48ea7a" providerId="ADAL" clId="{40CA6D75-9D04-4A06-A91C-159BA8DC85EE}" dt="2023-01-05T03:32:23.762" v="2831" actId="478"/>
          <ac:picMkLst>
            <pc:docMk/>
            <pc:sldMk cId="854395469" sldId="399"/>
            <ac:picMk id="9" creationId="{04649138-4495-4DB7-B68E-C6956DE281E3}"/>
          </ac:picMkLst>
        </pc:picChg>
        <pc:picChg chg="del">
          <ac:chgData name="Ly" userId="96ec8512-4815-47bc-b2cb-1a6d5e48ea7a" providerId="ADAL" clId="{40CA6D75-9D04-4A06-A91C-159BA8DC85EE}" dt="2023-01-05T03:32:21.988" v="2830" actId="478"/>
          <ac:picMkLst>
            <pc:docMk/>
            <pc:sldMk cId="854395469" sldId="399"/>
            <ac:picMk id="12" creationId="{5A0A94B0-B860-45E6-BEBA-C33243C3E4C5}"/>
          </ac:picMkLst>
        </pc:picChg>
      </pc:sldChg>
      <pc:sldChg chg="modSp mod">
        <pc:chgData name="Ly" userId="96ec8512-4815-47bc-b2cb-1a6d5e48ea7a" providerId="ADAL" clId="{40CA6D75-9D04-4A06-A91C-159BA8DC85EE}" dt="2022-12-28T14:26:50.999" v="1031" actId="20577"/>
        <pc:sldMkLst>
          <pc:docMk/>
          <pc:sldMk cId="2917477500" sldId="404"/>
        </pc:sldMkLst>
        <pc:spChg chg="mod">
          <ac:chgData name="Ly" userId="96ec8512-4815-47bc-b2cb-1a6d5e48ea7a" providerId="ADAL" clId="{40CA6D75-9D04-4A06-A91C-159BA8DC85EE}" dt="2022-12-28T14:26:50.999" v="1031" actId="20577"/>
          <ac:spMkLst>
            <pc:docMk/>
            <pc:sldMk cId="2917477500" sldId="404"/>
            <ac:spMk id="6" creationId="{00000000-0000-0000-0000-000000000000}"/>
          </ac:spMkLst>
        </pc:spChg>
      </pc:sldChg>
      <pc:sldChg chg="modSp mod modNotesTx">
        <pc:chgData name="Ly" userId="96ec8512-4815-47bc-b2cb-1a6d5e48ea7a" providerId="ADAL" clId="{40CA6D75-9D04-4A06-A91C-159BA8DC85EE}" dt="2023-01-05T03:40:01.315" v="3114" actId="20577"/>
        <pc:sldMkLst>
          <pc:docMk/>
          <pc:sldMk cId="364709345" sldId="435"/>
        </pc:sldMkLst>
        <pc:spChg chg="mod">
          <ac:chgData name="Ly" userId="96ec8512-4815-47bc-b2cb-1a6d5e48ea7a" providerId="ADAL" clId="{40CA6D75-9D04-4A06-A91C-159BA8DC85EE}" dt="2022-12-28T14:01:06.009" v="669" actId="1076"/>
          <ac:spMkLst>
            <pc:docMk/>
            <pc:sldMk cId="364709345" sldId="435"/>
            <ac:spMk id="942" creationId="{597D3DAE-2200-45FD-AEDA-94FFCA92A8F9}"/>
          </ac:spMkLst>
        </pc:spChg>
        <pc:spChg chg="mod">
          <ac:chgData name="Ly" userId="96ec8512-4815-47bc-b2cb-1a6d5e48ea7a" providerId="ADAL" clId="{40CA6D75-9D04-4A06-A91C-159BA8DC85EE}" dt="2022-12-28T14:01:50.193" v="748" actId="14100"/>
          <ac:spMkLst>
            <pc:docMk/>
            <pc:sldMk cId="364709345" sldId="435"/>
            <ac:spMk id="943" creationId="{A079BBA0-F3CC-4F1C-9A2D-C6AFE378D9A5}"/>
          </ac:spMkLst>
        </pc:spChg>
        <pc:spChg chg="mod">
          <ac:chgData name="Ly" userId="96ec8512-4815-47bc-b2cb-1a6d5e48ea7a" providerId="ADAL" clId="{40CA6D75-9D04-4A06-A91C-159BA8DC85EE}" dt="2022-12-28T14:04:45.176" v="787" actId="1076"/>
          <ac:spMkLst>
            <pc:docMk/>
            <pc:sldMk cId="364709345" sldId="435"/>
            <ac:spMk id="944" creationId="{C1DCC528-90AA-47B5-B2B9-6184AC2B490C}"/>
          </ac:spMkLst>
        </pc:spChg>
        <pc:spChg chg="mod">
          <ac:chgData name="Ly" userId="96ec8512-4815-47bc-b2cb-1a6d5e48ea7a" providerId="ADAL" clId="{40CA6D75-9D04-4A06-A91C-159BA8DC85EE}" dt="2022-12-28T14:05:35.075" v="834" actId="14100"/>
          <ac:spMkLst>
            <pc:docMk/>
            <pc:sldMk cId="364709345" sldId="435"/>
            <ac:spMk id="945" creationId="{C422AA71-D5FA-4A65-A1EA-C4C1DC64E914}"/>
          </ac:spMkLst>
        </pc:spChg>
        <pc:spChg chg="mod">
          <ac:chgData name="Ly" userId="96ec8512-4815-47bc-b2cb-1a6d5e48ea7a" providerId="ADAL" clId="{40CA6D75-9D04-4A06-A91C-159BA8DC85EE}" dt="2022-12-28T14:04:31.254" v="781" actId="20577"/>
          <ac:spMkLst>
            <pc:docMk/>
            <pc:sldMk cId="364709345" sldId="435"/>
            <ac:spMk id="949" creationId="{EE0F828C-1F69-48CF-812B-062FEE5012EC}"/>
          </ac:spMkLst>
        </pc:spChg>
        <pc:spChg chg="mod">
          <ac:chgData name="Ly" userId="96ec8512-4815-47bc-b2cb-1a6d5e48ea7a" providerId="ADAL" clId="{40CA6D75-9D04-4A06-A91C-159BA8DC85EE}" dt="2022-12-28T14:06:09.171" v="896" actId="20577"/>
          <ac:spMkLst>
            <pc:docMk/>
            <pc:sldMk cId="364709345" sldId="435"/>
            <ac:spMk id="952" creationId="{A109EF4E-B069-4C22-ACA9-D358DC3753B6}"/>
          </ac:spMkLst>
        </pc:spChg>
        <pc:spChg chg="mod">
          <ac:chgData name="Ly" userId="96ec8512-4815-47bc-b2cb-1a6d5e48ea7a" providerId="ADAL" clId="{40CA6D75-9D04-4A06-A91C-159BA8DC85EE}" dt="2022-12-28T14:05:24.651" v="829" actId="20577"/>
          <ac:spMkLst>
            <pc:docMk/>
            <pc:sldMk cId="364709345" sldId="435"/>
            <ac:spMk id="955" creationId="{4FF60F17-7B8C-4B42-A265-B0C22C552E9A}"/>
          </ac:spMkLst>
        </pc:spChg>
        <pc:spChg chg="mod">
          <ac:chgData name="Ly" userId="96ec8512-4815-47bc-b2cb-1a6d5e48ea7a" providerId="ADAL" clId="{40CA6D75-9D04-4A06-A91C-159BA8DC85EE}" dt="2022-12-28T14:01:37.079" v="743" actId="20577"/>
          <ac:spMkLst>
            <pc:docMk/>
            <pc:sldMk cId="364709345" sldId="435"/>
            <ac:spMk id="957" creationId="{65A6D617-E159-4C0C-8A9C-6B0398915459}"/>
          </ac:spMkLst>
        </pc:spChg>
      </pc:sldChg>
      <pc:sldChg chg="addSp delSp modSp mod modNotesTx">
        <pc:chgData name="Ly" userId="96ec8512-4815-47bc-b2cb-1a6d5e48ea7a" providerId="ADAL" clId="{40CA6D75-9D04-4A06-A91C-159BA8DC85EE}" dt="2023-01-05T03:27:45.315" v="2808" actId="1076"/>
        <pc:sldMkLst>
          <pc:docMk/>
          <pc:sldMk cId="2459864677" sldId="438"/>
        </pc:sldMkLst>
        <pc:picChg chg="del">
          <ac:chgData name="Ly" userId="96ec8512-4815-47bc-b2cb-1a6d5e48ea7a" providerId="ADAL" clId="{40CA6D75-9D04-4A06-A91C-159BA8DC85EE}" dt="2023-01-05T03:26:20.859" v="2801" actId="478"/>
          <ac:picMkLst>
            <pc:docMk/>
            <pc:sldMk cId="2459864677" sldId="438"/>
            <ac:picMk id="5" creationId="{3ECA57E9-1544-4438-A4F1-F80A60F03477}"/>
          </ac:picMkLst>
        </pc:picChg>
        <pc:picChg chg="del">
          <ac:chgData name="Ly" userId="96ec8512-4815-47bc-b2cb-1a6d5e48ea7a" providerId="ADAL" clId="{40CA6D75-9D04-4A06-A91C-159BA8DC85EE}" dt="2023-01-05T03:26:18.917" v="2800" actId="478"/>
          <ac:picMkLst>
            <pc:docMk/>
            <pc:sldMk cId="2459864677" sldId="438"/>
            <ac:picMk id="6" creationId="{A0359419-D0DB-4D3C-90FD-28ED4899E0F5}"/>
          </ac:picMkLst>
        </pc:picChg>
        <pc:picChg chg="add mod">
          <ac:chgData name="Ly" userId="96ec8512-4815-47bc-b2cb-1a6d5e48ea7a" providerId="ADAL" clId="{40CA6D75-9D04-4A06-A91C-159BA8DC85EE}" dt="2023-01-05T03:27:12.525" v="2806" actId="1076"/>
          <ac:picMkLst>
            <pc:docMk/>
            <pc:sldMk cId="2459864677" sldId="438"/>
            <ac:picMk id="7" creationId="{FB491379-846F-43CC-BE16-3295E21B93CD}"/>
          </ac:picMkLst>
        </pc:picChg>
        <pc:picChg chg="add mod">
          <ac:chgData name="Ly" userId="96ec8512-4815-47bc-b2cb-1a6d5e48ea7a" providerId="ADAL" clId="{40CA6D75-9D04-4A06-A91C-159BA8DC85EE}" dt="2023-01-05T03:27:45.315" v="2808" actId="1076"/>
          <ac:picMkLst>
            <pc:docMk/>
            <pc:sldMk cId="2459864677" sldId="438"/>
            <ac:picMk id="9" creationId="{CFEFF3A0-02D5-4FDB-81CF-ED0521B1278A}"/>
          </ac:picMkLst>
        </pc:picChg>
      </pc:sldChg>
      <pc:sldChg chg="modSp">
        <pc:chgData name="Ly" userId="96ec8512-4815-47bc-b2cb-1a6d5e48ea7a" providerId="ADAL" clId="{40CA6D75-9D04-4A06-A91C-159BA8DC85EE}" dt="2023-01-04T05:20:07.311" v="1509" actId="1076"/>
        <pc:sldMkLst>
          <pc:docMk/>
          <pc:sldMk cId="2527136233" sldId="441"/>
        </pc:sldMkLst>
        <pc:picChg chg="mod">
          <ac:chgData name="Ly" userId="96ec8512-4815-47bc-b2cb-1a6d5e48ea7a" providerId="ADAL" clId="{40CA6D75-9D04-4A06-A91C-159BA8DC85EE}" dt="2023-01-04T05:20:07.311" v="1509" actId="1076"/>
          <ac:picMkLst>
            <pc:docMk/>
            <pc:sldMk cId="2527136233" sldId="441"/>
            <ac:picMk id="20" creationId="{00000000-0000-0000-0000-000000000000}"/>
          </ac:picMkLst>
        </pc:picChg>
        <pc:picChg chg="mod">
          <ac:chgData name="Ly" userId="96ec8512-4815-47bc-b2cb-1a6d5e48ea7a" providerId="ADAL" clId="{40CA6D75-9D04-4A06-A91C-159BA8DC85EE}" dt="2023-01-04T05:20:04.941" v="1508" actId="1076"/>
          <ac:picMkLst>
            <pc:docMk/>
            <pc:sldMk cId="2527136233" sldId="441"/>
            <ac:picMk id="21" creationId="{00000000-0000-0000-0000-000000000000}"/>
          </ac:picMkLst>
        </pc:picChg>
        <pc:picChg chg="mod">
          <ac:chgData name="Ly" userId="96ec8512-4815-47bc-b2cb-1a6d5e48ea7a" providerId="ADAL" clId="{40CA6D75-9D04-4A06-A91C-159BA8DC85EE}" dt="2023-01-04T05:20:01.049" v="1507" actId="1076"/>
          <ac:picMkLst>
            <pc:docMk/>
            <pc:sldMk cId="2527136233" sldId="441"/>
            <ac:picMk id="22" creationId="{00000000-0000-0000-0000-000000000000}"/>
          </ac:picMkLst>
        </pc:picChg>
        <pc:picChg chg="mod">
          <ac:chgData name="Ly" userId="96ec8512-4815-47bc-b2cb-1a6d5e48ea7a" providerId="ADAL" clId="{40CA6D75-9D04-4A06-A91C-159BA8DC85EE}" dt="2023-01-04T05:19:58.003" v="1506" actId="1076"/>
          <ac:picMkLst>
            <pc:docMk/>
            <pc:sldMk cId="2527136233" sldId="441"/>
            <ac:picMk id="23" creationId="{00000000-0000-0000-0000-000000000000}"/>
          </ac:picMkLst>
        </pc:picChg>
        <pc:picChg chg="mod">
          <ac:chgData name="Ly" userId="96ec8512-4815-47bc-b2cb-1a6d5e48ea7a" providerId="ADAL" clId="{40CA6D75-9D04-4A06-A91C-159BA8DC85EE}" dt="2023-01-04T05:19:54.205" v="1505" actId="1076"/>
          <ac:picMkLst>
            <pc:docMk/>
            <pc:sldMk cId="2527136233" sldId="441"/>
            <ac:picMk id="24" creationId="{00000000-0000-0000-0000-000000000000}"/>
          </ac:picMkLst>
        </pc:picChg>
      </pc:sldChg>
      <pc:sldChg chg="del">
        <pc:chgData name="Ly" userId="96ec8512-4815-47bc-b2cb-1a6d5e48ea7a" providerId="ADAL" clId="{40CA6D75-9D04-4A06-A91C-159BA8DC85EE}" dt="2023-01-05T03:32:06.045" v="2826" actId="47"/>
        <pc:sldMkLst>
          <pc:docMk/>
          <pc:sldMk cId="3379540867" sldId="451"/>
        </pc:sldMkLst>
      </pc:sldChg>
      <pc:sldChg chg="delSp modSp mod modNotesTx">
        <pc:chgData name="Ly" userId="96ec8512-4815-47bc-b2cb-1a6d5e48ea7a" providerId="ADAL" clId="{40CA6D75-9D04-4A06-A91C-159BA8DC85EE}" dt="2023-01-04T05:18:36.154" v="1498" actId="1076"/>
        <pc:sldMkLst>
          <pc:docMk/>
          <pc:sldMk cId="3647371930" sldId="495"/>
        </pc:sldMkLst>
        <pc:spChg chg="del">
          <ac:chgData name="Ly" userId="96ec8512-4815-47bc-b2cb-1a6d5e48ea7a" providerId="ADAL" clId="{40CA6D75-9D04-4A06-A91C-159BA8DC85EE}" dt="2022-12-28T13:49:11.279" v="271" actId="478"/>
          <ac:spMkLst>
            <pc:docMk/>
            <pc:sldMk cId="3647371930" sldId="495"/>
            <ac:spMk id="30" creationId="{E125DEC2-537F-4F1B-A761-019F6EBA336B}"/>
          </ac:spMkLst>
        </pc:spChg>
        <pc:spChg chg="del">
          <ac:chgData name="Ly" userId="96ec8512-4815-47bc-b2cb-1a6d5e48ea7a" providerId="ADAL" clId="{40CA6D75-9D04-4A06-A91C-159BA8DC85EE}" dt="2022-12-28T13:48:19.777" v="202" actId="478"/>
          <ac:spMkLst>
            <pc:docMk/>
            <pc:sldMk cId="3647371930" sldId="495"/>
            <ac:spMk id="51" creationId="{1E925A66-061E-4862-9972-C972D21A95B6}"/>
          </ac:spMkLst>
        </pc:spChg>
        <pc:spChg chg="del">
          <ac:chgData name="Ly" userId="96ec8512-4815-47bc-b2cb-1a6d5e48ea7a" providerId="ADAL" clId="{40CA6D75-9D04-4A06-A91C-159BA8DC85EE}" dt="2022-12-28T13:49:08.459" v="270" actId="21"/>
          <ac:spMkLst>
            <pc:docMk/>
            <pc:sldMk cId="3647371930" sldId="495"/>
            <ac:spMk id="54" creationId="{26C9C53A-0E1D-4CF1-81EB-BC48DDB8DE34}"/>
          </ac:spMkLst>
        </pc:spChg>
        <pc:grpChg chg="del">
          <ac:chgData name="Ly" userId="96ec8512-4815-47bc-b2cb-1a6d5e48ea7a" providerId="ADAL" clId="{40CA6D75-9D04-4A06-A91C-159BA8DC85EE}" dt="2022-12-28T13:49:11.279" v="271" actId="478"/>
          <ac:grpSpMkLst>
            <pc:docMk/>
            <pc:sldMk cId="3647371930" sldId="495"/>
            <ac:grpSpMk id="6" creationId="{69DB08E4-54C3-4BC7-981F-F15DC2153725}"/>
          </ac:grpSpMkLst>
        </pc:grpChg>
        <pc:grpChg chg="del">
          <ac:chgData name="Ly" userId="96ec8512-4815-47bc-b2cb-1a6d5e48ea7a" providerId="ADAL" clId="{40CA6D75-9D04-4A06-A91C-159BA8DC85EE}" dt="2022-12-28T13:49:08.459" v="270" actId="21"/>
          <ac:grpSpMkLst>
            <pc:docMk/>
            <pc:sldMk cId="3647371930" sldId="495"/>
            <ac:grpSpMk id="7" creationId="{DB136B4F-8951-4482-A04C-99C04B58BC92}"/>
          </ac:grpSpMkLst>
        </pc:grpChg>
        <pc:grpChg chg="del">
          <ac:chgData name="Ly" userId="96ec8512-4815-47bc-b2cb-1a6d5e48ea7a" providerId="ADAL" clId="{40CA6D75-9D04-4A06-A91C-159BA8DC85EE}" dt="2022-12-28T13:48:16.597" v="201" actId="478"/>
          <ac:grpSpMkLst>
            <pc:docMk/>
            <pc:sldMk cId="3647371930" sldId="495"/>
            <ac:grpSpMk id="10" creationId="{4037CC33-C510-4BDD-B62F-991E7A3FBEE8}"/>
          </ac:grpSpMkLst>
        </pc:grpChg>
        <pc:grpChg chg="mod">
          <ac:chgData name="Ly" userId="96ec8512-4815-47bc-b2cb-1a6d5e48ea7a" providerId="ADAL" clId="{40CA6D75-9D04-4A06-A91C-159BA8DC85EE}" dt="2023-01-04T05:18:36.154" v="1498" actId="1076"/>
          <ac:grpSpMkLst>
            <pc:docMk/>
            <pc:sldMk cId="3647371930" sldId="495"/>
            <ac:grpSpMk id="11" creationId="{F9396A2C-8F90-479E-9BBF-31E7849C821F}"/>
          </ac:grpSpMkLst>
        </pc:grpChg>
        <pc:grpChg chg="mod">
          <ac:chgData name="Ly" userId="96ec8512-4815-47bc-b2cb-1a6d5e48ea7a" providerId="ADAL" clId="{40CA6D75-9D04-4A06-A91C-159BA8DC85EE}" dt="2023-01-04T05:18:20.360" v="1496" actId="1076"/>
          <ac:grpSpMkLst>
            <pc:docMk/>
            <pc:sldMk cId="3647371930" sldId="495"/>
            <ac:grpSpMk id="31" creationId="{BF773FAE-060E-45B0-8564-9D85231A8556}"/>
          </ac:grpSpMkLst>
        </pc:grpChg>
        <pc:grpChg chg="mod">
          <ac:chgData name="Ly" userId="96ec8512-4815-47bc-b2cb-1a6d5e48ea7a" providerId="ADAL" clId="{40CA6D75-9D04-4A06-A91C-159BA8DC85EE}" dt="2023-01-04T05:18:23.894" v="1497" actId="1076"/>
          <ac:grpSpMkLst>
            <pc:docMk/>
            <pc:sldMk cId="3647371930" sldId="495"/>
            <ac:grpSpMk id="36" creationId="{E16238AF-B86A-411D-84F0-CC310164B584}"/>
          </ac:grpSpMkLst>
        </pc:grpChg>
        <pc:graphicFrameChg chg="del">
          <ac:chgData name="Ly" userId="96ec8512-4815-47bc-b2cb-1a6d5e48ea7a" providerId="ADAL" clId="{40CA6D75-9D04-4A06-A91C-159BA8DC85EE}" dt="2022-12-28T13:48:16.597" v="201" actId="478"/>
          <ac:graphicFrameMkLst>
            <pc:docMk/>
            <pc:sldMk cId="3647371930" sldId="495"/>
            <ac:graphicFrameMk id="50" creationId="{B181E9AD-7930-4288-AE29-FB6F17F9635A}"/>
          </ac:graphicFrameMkLst>
        </pc:graphicFrameChg>
        <pc:graphicFrameChg chg="mod">
          <ac:chgData name="Ly" userId="96ec8512-4815-47bc-b2cb-1a6d5e48ea7a" providerId="ADAL" clId="{40CA6D75-9D04-4A06-A91C-159BA8DC85EE}" dt="2022-12-28T13:48:06.827" v="200" actId="20577"/>
          <ac:graphicFrameMkLst>
            <pc:docMk/>
            <pc:sldMk cId="3647371930" sldId="495"/>
            <ac:graphicFrameMk id="52" creationId="{A60893DE-B6E5-4C3C-A3C5-17D5FAAF4936}"/>
          </ac:graphicFrameMkLst>
        </pc:graphicFrameChg>
        <pc:graphicFrameChg chg="mod">
          <ac:chgData name="Ly" userId="96ec8512-4815-47bc-b2cb-1a6d5e48ea7a" providerId="ADAL" clId="{40CA6D75-9D04-4A06-A91C-159BA8DC85EE}" dt="2023-01-04T05:18:02.644" v="1494" actId="20577"/>
          <ac:graphicFrameMkLst>
            <pc:docMk/>
            <pc:sldMk cId="3647371930" sldId="495"/>
            <ac:graphicFrameMk id="75" creationId="{9FFFDE41-0292-44C9-B71C-D6FFBBDFD5B9}"/>
          </ac:graphicFrameMkLst>
        </pc:graphicFrameChg>
      </pc:sldChg>
      <pc:sldChg chg="addSp delSp modSp mod">
        <pc:chgData name="Ly" userId="96ec8512-4815-47bc-b2cb-1a6d5e48ea7a" providerId="ADAL" clId="{40CA6D75-9D04-4A06-A91C-159BA8DC85EE}" dt="2023-01-04T11:12:32.317" v="1688" actId="1076"/>
        <pc:sldMkLst>
          <pc:docMk/>
          <pc:sldMk cId="1883361377" sldId="514"/>
        </pc:sldMkLst>
        <pc:picChg chg="add del mod modCrop">
          <ac:chgData name="Ly" userId="96ec8512-4815-47bc-b2cb-1a6d5e48ea7a" providerId="ADAL" clId="{40CA6D75-9D04-4A06-A91C-159BA8DC85EE}" dt="2022-12-28T14:14:06.861" v="915" actId="478"/>
          <ac:picMkLst>
            <pc:docMk/>
            <pc:sldMk cId="1883361377" sldId="514"/>
            <ac:picMk id="3" creationId="{9E193B39-935C-4B07-8AD8-E71927C425FE}"/>
          </ac:picMkLst>
        </pc:picChg>
        <pc:picChg chg="add mod">
          <ac:chgData name="Ly" userId="96ec8512-4815-47bc-b2cb-1a6d5e48ea7a" providerId="ADAL" clId="{40CA6D75-9D04-4A06-A91C-159BA8DC85EE}" dt="2023-01-04T11:12:05.955" v="1686" actId="1076"/>
          <ac:picMkLst>
            <pc:docMk/>
            <pc:sldMk cId="1883361377" sldId="514"/>
            <ac:picMk id="3" creationId="{D8654081-37B3-4999-BB14-C2033DE9A82A}"/>
          </ac:picMkLst>
        </pc:picChg>
        <pc:picChg chg="del">
          <ac:chgData name="Ly" userId="96ec8512-4815-47bc-b2cb-1a6d5e48ea7a" providerId="ADAL" clId="{40CA6D75-9D04-4A06-A91C-159BA8DC85EE}" dt="2022-12-28T14:06:17.897" v="897" actId="478"/>
          <ac:picMkLst>
            <pc:docMk/>
            <pc:sldMk cId="1883361377" sldId="514"/>
            <ac:picMk id="7" creationId="{12CBF786-D77A-422E-BCE4-2B8A265F230B}"/>
          </ac:picMkLst>
        </pc:picChg>
        <pc:picChg chg="add mod">
          <ac:chgData name="Ly" userId="96ec8512-4815-47bc-b2cb-1a6d5e48ea7a" providerId="ADAL" clId="{40CA6D75-9D04-4A06-A91C-159BA8DC85EE}" dt="2023-01-04T11:12:32.317" v="1688" actId="1076"/>
          <ac:picMkLst>
            <pc:docMk/>
            <pc:sldMk cId="1883361377" sldId="514"/>
            <ac:picMk id="7" creationId="{A47A52E7-5AE1-4C0F-B4DC-713129E38E4F}"/>
          </ac:picMkLst>
        </pc:picChg>
        <pc:picChg chg="add del mod">
          <ac:chgData name="Ly" userId="96ec8512-4815-47bc-b2cb-1a6d5e48ea7a" providerId="ADAL" clId="{40CA6D75-9D04-4A06-A91C-159BA8DC85EE}" dt="2023-01-04T11:09:33.074" v="1670" actId="478"/>
          <ac:picMkLst>
            <pc:docMk/>
            <pc:sldMk cId="1883361377" sldId="514"/>
            <ac:picMk id="8" creationId="{B81C1A7A-E45D-447F-BA9D-3A7C7DDEAF6A}"/>
          </ac:picMkLst>
        </pc:picChg>
        <pc:picChg chg="add del mod">
          <ac:chgData name="Ly" userId="96ec8512-4815-47bc-b2cb-1a6d5e48ea7a" providerId="ADAL" clId="{40CA6D75-9D04-4A06-A91C-159BA8DC85EE}" dt="2023-01-04T11:09:31.384" v="1669" actId="478"/>
          <ac:picMkLst>
            <pc:docMk/>
            <pc:sldMk cId="1883361377" sldId="514"/>
            <ac:picMk id="10" creationId="{421E81D4-F151-4917-960F-CA8977FB1855}"/>
          </ac:picMkLst>
        </pc:picChg>
      </pc:sldChg>
      <pc:sldChg chg="addSp delSp modSp mod">
        <pc:chgData name="Ly" userId="96ec8512-4815-47bc-b2cb-1a6d5e48ea7a" providerId="ADAL" clId="{40CA6D75-9D04-4A06-A91C-159BA8DC85EE}" dt="2023-01-05T03:28:59.048" v="2812" actId="1076"/>
        <pc:sldMkLst>
          <pc:docMk/>
          <pc:sldMk cId="1299506321" sldId="527"/>
        </pc:sldMkLst>
        <pc:picChg chg="del">
          <ac:chgData name="Ly" userId="96ec8512-4815-47bc-b2cb-1a6d5e48ea7a" providerId="ADAL" clId="{40CA6D75-9D04-4A06-A91C-159BA8DC85EE}" dt="2023-01-05T03:26:24.381" v="2802" actId="478"/>
          <ac:picMkLst>
            <pc:docMk/>
            <pc:sldMk cId="1299506321" sldId="527"/>
            <ac:picMk id="5" creationId="{520ED8E3-25B0-4414-B502-39251631D3B4}"/>
          </ac:picMkLst>
        </pc:picChg>
        <pc:picChg chg="del">
          <ac:chgData name="Ly" userId="96ec8512-4815-47bc-b2cb-1a6d5e48ea7a" providerId="ADAL" clId="{40CA6D75-9D04-4A06-A91C-159BA8DC85EE}" dt="2023-01-05T03:26:25.872" v="2803" actId="478"/>
          <ac:picMkLst>
            <pc:docMk/>
            <pc:sldMk cId="1299506321" sldId="527"/>
            <ac:picMk id="6" creationId="{8830F68C-6384-44A8-9C07-EF0A0237D931}"/>
          </ac:picMkLst>
        </pc:picChg>
        <pc:picChg chg="add mod">
          <ac:chgData name="Ly" userId="96ec8512-4815-47bc-b2cb-1a6d5e48ea7a" providerId="ADAL" clId="{40CA6D75-9D04-4A06-A91C-159BA8DC85EE}" dt="2023-01-05T03:28:34.239" v="2810" actId="1076"/>
          <ac:picMkLst>
            <pc:docMk/>
            <pc:sldMk cId="1299506321" sldId="527"/>
            <ac:picMk id="7" creationId="{913DCE96-3EDE-45E7-9302-D622B8C1A57C}"/>
          </ac:picMkLst>
        </pc:picChg>
        <pc:picChg chg="add mod">
          <ac:chgData name="Ly" userId="96ec8512-4815-47bc-b2cb-1a6d5e48ea7a" providerId="ADAL" clId="{40CA6D75-9D04-4A06-A91C-159BA8DC85EE}" dt="2023-01-05T03:28:59.048" v="2812" actId="1076"/>
          <ac:picMkLst>
            <pc:docMk/>
            <pc:sldMk cId="1299506321" sldId="527"/>
            <ac:picMk id="9" creationId="{66422EE1-BCF9-479B-8A4A-4156F66F9A8B}"/>
          </ac:picMkLst>
        </pc:picChg>
      </pc:sldChg>
      <pc:sldChg chg="addSp delSp modSp mod">
        <pc:chgData name="Ly" userId="96ec8512-4815-47bc-b2cb-1a6d5e48ea7a" providerId="ADAL" clId="{40CA6D75-9D04-4A06-A91C-159BA8DC85EE}" dt="2023-01-05T03:31:19.313" v="2823" actId="1076"/>
        <pc:sldMkLst>
          <pc:docMk/>
          <pc:sldMk cId="2802437130" sldId="529"/>
        </pc:sldMkLst>
        <pc:picChg chg="del">
          <ac:chgData name="Ly" userId="96ec8512-4815-47bc-b2cb-1a6d5e48ea7a" providerId="ADAL" clId="{40CA6D75-9D04-4A06-A91C-159BA8DC85EE}" dt="2023-01-05T03:29:04.324" v="2813" actId="478"/>
          <ac:picMkLst>
            <pc:docMk/>
            <pc:sldMk cId="2802437130" sldId="529"/>
            <ac:picMk id="5" creationId="{748D70EA-BD1E-4679-8F77-8AA8A68D5933}"/>
          </ac:picMkLst>
        </pc:picChg>
        <pc:picChg chg="del">
          <ac:chgData name="Ly" userId="96ec8512-4815-47bc-b2cb-1a6d5e48ea7a" providerId="ADAL" clId="{40CA6D75-9D04-4A06-A91C-159BA8DC85EE}" dt="2023-01-05T03:29:05.956" v="2814" actId="478"/>
          <ac:picMkLst>
            <pc:docMk/>
            <pc:sldMk cId="2802437130" sldId="529"/>
            <ac:picMk id="6" creationId="{10DE7019-3842-440D-A662-11DAF7484F6A}"/>
          </ac:picMkLst>
        </pc:picChg>
        <pc:picChg chg="add mod">
          <ac:chgData name="Ly" userId="96ec8512-4815-47bc-b2cb-1a6d5e48ea7a" providerId="ADAL" clId="{40CA6D75-9D04-4A06-A91C-159BA8DC85EE}" dt="2023-01-05T03:30:13.175" v="2820" actId="1076"/>
          <ac:picMkLst>
            <pc:docMk/>
            <pc:sldMk cId="2802437130" sldId="529"/>
            <ac:picMk id="7" creationId="{19EB67D0-BA65-4A59-AC89-097E5E36A21E}"/>
          </ac:picMkLst>
        </pc:picChg>
        <pc:picChg chg="add mod">
          <ac:chgData name="Ly" userId="96ec8512-4815-47bc-b2cb-1a6d5e48ea7a" providerId="ADAL" clId="{40CA6D75-9D04-4A06-A91C-159BA8DC85EE}" dt="2023-01-05T03:31:19.313" v="2823" actId="1076"/>
          <ac:picMkLst>
            <pc:docMk/>
            <pc:sldMk cId="2802437130" sldId="529"/>
            <ac:picMk id="9" creationId="{3831B3AE-9EEC-43B0-8620-D5B0A8EC6DA3}"/>
          </ac:picMkLst>
        </pc:picChg>
      </pc:sldChg>
      <pc:sldChg chg="delSp del mod">
        <pc:chgData name="Ly" userId="96ec8512-4815-47bc-b2cb-1a6d5e48ea7a" providerId="ADAL" clId="{40CA6D75-9D04-4A06-A91C-159BA8DC85EE}" dt="2023-01-05T03:31:59.479" v="2824" actId="47"/>
        <pc:sldMkLst>
          <pc:docMk/>
          <pc:sldMk cId="3243984540" sldId="531"/>
        </pc:sldMkLst>
        <pc:picChg chg="del">
          <ac:chgData name="Ly" userId="96ec8512-4815-47bc-b2cb-1a6d5e48ea7a" providerId="ADAL" clId="{40CA6D75-9D04-4A06-A91C-159BA8DC85EE}" dt="2023-01-05T03:29:10.928" v="2816" actId="478"/>
          <ac:picMkLst>
            <pc:docMk/>
            <pc:sldMk cId="3243984540" sldId="531"/>
            <ac:picMk id="5" creationId="{4D6691E7-3337-4500-BDD0-84D856E2B612}"/>
          </ac:picMkLst>
        </pc:picChg>
        <pc:picChg chg="del">
          <ac:chgData name="Ly" userId="96ec8512-4815-47bc-b2cb-1a6d5e48ea7a" providerId="ADAL" clId="{40CA6D75-9D04-4A06-A91C-159BA8DC85EE}" dt="2023-01-05T03:29:09.404" v="2815" actId="478"/>
          <ac:picMkLst>
            <pc:docMk/>
            <pc:sldMk cId="3243984540" sldId="531"/>
            <ac:picMk id="6" creationId="{34E549C0-9306-4E8E-9D98-9EA595526CDF}"/>
          </ac:picMkLst>
        </pc:picChg>
      </pc:sldChg>
      <pc:sldChg chg="del">
        <pc:chgData name="Ly" userId="96ec8512-4815-47bc-b2cb-1a6d5e48ea7a" providerId="ADAL" clId="{40CA6D75-9D04-4A06-A91C-159BA8DC85EE}" dt="2023-01-05T03:32:07.907" v="2827" actId="47"/>
        <pc:sldMkLst>
          <pc:docMk/>
          <pc:sldMk cId="459048977" sldId="534"/>
        </pc:sldMkLst>
      </pc:sldChg>
      <pc:sldChg chg="del">
        <pc:chgData name="Ly" userId="96ec8512-4815-47bc-b2cb-1a6d5e48ea7a" providerId="ADAL" clId="{40CA6D75-9D04-4A06-A91C-159BA8DC85EE}" dt="2023-01-05T03:32:09.840" v="2828" actId="47"/>
        <pc:sldMkLst>
          <pc:docMk/>
          <pc:sldMk cId="3994112332" sldId="536"/>
        </pc:sldMkLst>
      </pc:sldChg>
      <pc:sldChg chg="del">
        <pc:chgData name="Ly" userId="96ec8512-4815-47bc-b2cb-1a6d5e48ea7a" providerId="ADAL" clId="{40CA6D75-9D04-4A06-A91C-159BA8DC85EE}" dt="2023-01-05T03:32:13.258" v="2829" actId="47"/>
        <pc:sldMkLst>
          <pc:docMk/>
          <pc:sldMk cId="48599997" sldId="538"/>
        </pc:sldMkLst>
      </pc:sldChg>
      <pc:sldChg chg="addSp delSp modSp mod">
        <pc:chgData name="Ly" userId="96ec8512-4815-47bc-b2cb-1a6d5e48ea7a" providerId="ADAL" clId="{40CA6D75-9D04-4A06-A91C-159BA8DC85EE}" dt="2023-01-04T11:15:04.535" v="1693" actId="1076"/>
        <pc:sldMkLst>
          <pc:docMk/>
          <pc:sldMk cId="3949423876" sldId="540"/>
        </pc:sldMkLst>
        <pc:picChg chg="add del mod modCrop">
          <ac:chgData name="Ly" userId="96ec8512-4815-47bc-b2cb-1a6d5e48ea7a" providerId="ADAL" clId="{40CA6D75-9D04-4A06-A91C-159BA8DC85EE}" dt="2023-01-04T11:09:38.790" v="1672" actId="478"/>
          <ac:picMkLst>
            <pc:docMk/>
            <pc:sldMk cId="3949423876" sldId="540"/>
            <ac:picMk id="3" creationId="{18708FF0-08E9-4A5F-B384-A7D397DCC1A2}"/>
          </ac:picMkLst>
        </pc:picChg>
        <pc:picChg chg="add mod">
          <ac:chgData name="Ly" userId="96ec8512-4815-47bc-b2cb-1a6d5e48ea7a" providerId="ADAL" clId="{40CA6D75-9D04-4A06-A91C-159BA8DC85EE}" dt="2023-01-04T11:15:02.143" v="1692" actId="1076"/>
          <ac:picMkLst>
            <pc:docMk/>
            <pc:sldMk cId="3949423876" sldId="540"/>
            <ac:picMk id="6" creationId="{85C1C4F9-0910-49AF-B2C2-6E04E64B22AD}"/>
          </ac:picMkLst>
        </pc:picChg>
        <pc:picChg chg="del">
          <ac:chgData name="Ly" userId="96ec8512-4815-47bc-b2cb-1a6d5e48ea7a" providerId="ADAL" clId="{40CA6D75-9D04-4A06-A91C-159BA8DC85EE}" dt="2022-12-28T14:07:48.008" v="905" actId="478"/>
          <ac:picMkLst>
            <pc:docMk/>
            <pc:sldMk cId="3949423876" sldId="540"/>
            <ac:picMk id="6" creationId="{9857AD64-5E25-42E6-A109-5E76DB47CECF}"/>
          </ac:picMkLst>
        </pc:picChg>
        <pc:picChg chg="add del mod">
          <ac:chgData name="Ly" userId="96ec8512-4815-47bc-b2cb-1a6d5e48ea7a" providerId="ADAL" clId="{40CA6D75-9D04-4A06-A91C-159BA8DC85EE}" dt="2023-01-04T11:09:37.075" v="1671" actId="478"/>
          <ac:picMkLst>
            <pc:docMk/>
            <pc:sldMk cId="3949423876" sldId="540"/>
            <ac:picMk id="8" creationId="{EC086C43-9ED7-499A-83ED-6FACB0DFE74B}"/>
          </ac:picMkLst>
        </pc:picChg>
        <pc:picChg chg="add mod">
          <ac:chgData name="Ly" userId="96ec8512-4815-47bc-b2cb-1a6d5e48ea7a" providerId="ADAL" clId="{40CA6D75-9D04-4A06-A91C-159BA8DC85EE}" dt="2023-01-04T11:15:04.535" v="1693" actId="1076"/>
          <ac:picMkLst>
            <pc:docMk/>
            <pc:sldMk cId="3949423876" sldId="540"/>
            <ac:picMk id="9" creationId="{76D77478-ACF7-4A70-9896-5255B649DFF2}"/>
          </ac:picMkLst>
        </pc:picChg>
      </pc:sldChg>
      <pc:sldChg chg="addSp delSp mod modNotesTx">
        <pc:chgData name="Ly" userId="96ec8512-4815-47bc-b2cb-1a6d5e48ea7a" providerId="ADAL" clId="{40CA6D75-9D04-4A06-A91C-159BA8DC85EE}" dt="2023-01-05T03:38:41.508" v="2940" actId="20577"/>
        <pc:sldMkLst>
          <pc:docMk/>
          <pc:sldMk cId="4054258279" sldId="541"/>
        </pc:sldMkLst>
        <pc:picChg chg="add del">
          <ac:chgData name="Ly" userId="96ec8512-4815-47bc-b2cb-1a6d5e48ea7a" providerId="ADAL" clId="{40CA6D75-9D04-4A06-A91C-159BA8DC85EE}" dt="2023-01-04T11:09:41.838" v="1673" actId="478"/>
          <ac:picMkLst>
            <pc:docMk/>
            <pc:sldMk cId="4054258279" sldId="541"/>
            <ac:picMk id="6" creationId="{FB8E5AA2-8ABD-404F-9D82-A74640DE59FE}"/>
          </ac:picMkLst>
        </pc:picChg>
        <pc:picChg chg="del">
          <ac:chgData name="Ly" userId="96ec8512-4815-47bc-b2cb-1a6d5e48ea7a" providerId="ADAL" clId="{40CA6D75-9D04-4A06-A91C-159BA8DC85EE}" dt="2022-12-28T14:10:18.530" v="914" actId="478"/>
          <ac:picMkLst>
            <pc:docMk/>
            <pc:sldMk cId="4054258279" sldId="541"/>
            <ac:picMk id="7" creationId="{19ED4FF3-0E9F-4340-82AC-7ADFEAD3C3C3}"/>
          </ac:picMkLst>
        </pc:picChg>
        <pc:picChg chg="add">
          <ac:chgData name="Ly" userId="96ec8512-4815-47bc-b2cb-1a6d5e48ea7a" providerId="ADAL" clId="{40CA6D75-9D04-4A06-A91C-159BA8DC85EE}" dt="2023-01-04T11:15:29.406" v="1694" actId="22"/>
          <ac:picMkLst>
            <pc:docMk/>
            <pc:sldMk cId="4054258279" sldId="541"/>
            <ac:picMk id="7" creationId="{257A26B8-280F-4600-83DA-BBCF87D04790}"/>
          </ac:picMkLst>
        </pc:picChg>
      </pc:sldChg>
      <pc:sldChg chg="addSp delSp modSp mod">
        <pc:chgData name="Ly" userId="96ec8512-4815-47bc-b2cb-1a6d5e48ea7a" providerId="ADAL" clId="{40CA6D75-9D04-4A06-A91C-159BA8DC85EE}" dt="2023-01-05T02:23:43.382" v="1999"/>
        <pc:sldMkLst>
          <pc:docMk/>
          <pc:sldMk cId="3501685436" sldId="551"/>
        </pc:sldMkLst>
        <pc:picChg chg="del">
          <ac:chgData name="Ly" userId="96ec8512-4815-47bc-b2cb-1a6d5e48ea7a" providerId="ADAL" clId="{40CA6D75-9D04-4A06-A91C-159BA8DC85EE}" dt="2023-01-05T02:09:51.243" v="1937" actId="478"/>
          <ac:picMkLst>
            <pc:docMk/>
            <pc:sldMk cId="3501685436" sldId="551"/>
            <ac:picMk id="3" creationId="{ED8F70C1-1E01-41D6-B45F-450EB552D46A}"/>
          </ac:picMkLst>
        </pc:picChg>
        <pc:picChg chg="add del mod">
          <ac:chgData name="Ly" userId="96ec8512-4815-47bc-b2cb-1a6d5e48ea7a" providerId="ADAL" clId="{40CA6D75-9D04-4A06-A91C-159BA8DC85EE}" dt="2023-01-05T02:23:42.455" v="1998" actId="21"/>
          <ac:picMkLst>
            <pc:docMk/>
            <pc:sldMk cId="3501685436" sldId="551"/>
            <ac:picMk id="6" creationId="{22602987-77C5-4C58-9B73-8046CE796A58}"/>
          </ac:picMkLst>
        </pc:picChg>
        <pc:picChg chg="del">
          <ac:chgData name="Ly" userId="96ec8512-4815-47bc-b2cb-1a6d5e48ea7a" providerId="ADAL" clId="{40CA6D75-9D04-4A06-A91C-159BA8DC85EE}" dt="2023-01-05T02:09:52.661" v="1938" actId="478"/>
          <ac:picMkLst>
            <pc:docMk/>
            <pc:sldMk cId="3501685436" sldId="551"/>
            <ac:picMk id="7" creationId="{7B85AC6B-E259-449D-9081-8FC15EF858A0}"/>
          </ac:picMkLst>
        </pc:picChg>
        <pc:picChg chg="add mod">
          <ac:chgData name="Ly" userId="96ec8512-4815-47bc-b2cb-1a6d5e48ea7a" providerId="ADAL" clId="{40CA6D75-9D04-4A06-A91C-159BA8DC85EE}" dt="2023-01-05T02:23:37.626" v="1997" actId="1076"/>
          <ac:picMkLst>
            <pc:docMk/>
            <pc:sldMk cId="3501685436" sldId="551"/>
            <ac:picMk id="10" creationId="{7D0D9762-92E6-4718-99EC-89A632A0E0B9}"/>
          </ac:picMkLst>
        </pc:picChg>
        <pc:picChg chg="add mod">
          <ac:chgData name="Ly" userId="96ec8512-4815-47bc-b2cb-1a6d5e48ea7a" providerId="ADAL" clId="{40CA6D75-9D04-4A06-A91C-159BA8DC85EE}" dt="2023-01-05T02:23:43.382" v="1999"/>
          <ac:picMkLst>
            <pc:docMk/>
            <pc:sldMk cId="3501685436" sldId="551"/>
            <ac:picMk id="13" creationId="{BE373B05-874B-4FE5-A108-AA30517B30E4}"/>
          </ac:picMkLst>
        </pc:picChg>
      </pc:sldChg>
      <pc:sldChg chg="addSp delSp modSp mod">
        <pc:chgData name="Ly" userId="96ec8512-4815-47bc-b2cb-1a6d5e48ea7a" providerId="ADAL" clId="{40CA6D75-9D04-4A06-A91C-159BA8DC85EE}" dt="2023-01-05T02:38:14.386" v="2220" actId="732"/>
        <pc:sldMkLst>
          <pc:docMk/>
          <pc:sldMk cId="3070072805" sldId="552"/>
        </pc:sldMkLst>
        <pc:spChg chg="del">
          <ac:chgData name="Ly" userId="96ec8512-4815-47bc-b2cb-1a6d5e48ea7a" providerId="ADAL" clId="{40CA6D75-9D04-4A06-A91C-159BA8DC85EE}" dt="2023-01-05T02:30:32.793" v="2195" actId="478"/>
          <ac:spMkLst>
            <pc:docMk/>
            <pc:sldMk cId="3070072805" sldId="552"/>
            <ac:spMk id="8" creationId="{7052A5C2-6466-4203-8B10-93FF1B9B325D}"/>
          </ac:spMkLst>
        </pc:spChg>
        <pc:spChg chg="add mod">
          <ac:chgData name="Ly" userId="96ec8512-4815-47bc-b2cb-1a6d5e48ea7a" providerId="ADAL" clId="{40CA6D75-9D04-4A06-A91C-159BA8DC85EE}" dt="2023-01-05T02:35:40.843" v="2214" actId="1076"/>
          <ac:spMkLst>
            <pc:docMk/>
            <pc:sldMk cId="3070072805" sldId="552"/>
            <ac:spMk id="10" creationId="{1A0FC33D-B2BC-4EF5-A964-E8C26FA23C70}"/>
          </ac:spMkLst>
        </pc:spChg>
        <pc:picChg chg="add del">
          <ac:chgData name="Ly" userId="96ec8512-4815-47bc-b2cb-1a6d5e48ea7a" providerId="ADAL" clId="{40CA6D75-9D04-4A06-A91C-159BA8DC85EE}" dt="2023-01-05T02:30:52.049" v="2199" actId="478"/>
          <ac:picMkLst>
            <pc:docMk/>
            <pc:sldMk cId="3070072805" sldId="552"/>
            <ac:picMk id="2" creationId="{D6BBD7BF-BCC5-496E-90F5-5CF56DAA5A44}"/>
          </ac:picMkLst>
        </pc:picChg>
        <pc:picChg chg="del">
          <ac:chgData name="Ly" userId="96ec8512-4815-47bc-b2cb-1a6d5e48ea7a" providerId="ADAL" clId="{40CA6D75-9D04-4A06-A91C-159BA8DC85EE}" dt="2023-01-05T02:09:58.589" v="1939" actId="478"/>
          <ac:picMkLst>
            <pc:docMk/>
            <pc:sldMk cId="3070072805" sldId="552"/>
            <ac:picMk id="3" creationId="{F02EB4A4-0EAB-4CB6-B1A8-ABFB48E662AA}"/>
          </ac:picMkLst>
        </pc:picChg>
        <pc:picChg chg="add mod">
          <ac:chgData name="Ly" userId="96ec8512-4815-47bc-b2cb-1a6d5e48ea7a" providerId="ADAL" clId="{40CA6D75-9D04-4A06-A91C-159BA8DC85EE}" dt="2023-01-05T02:33:35.578" v="2210" actId="14100"/>
          <ac:picMkLst>
            <pc:docMk/>
            <pc:sldMk cId="3070072805" sldId="552"/>
            <ac:picMk id="7" creationId="{850F2D5E-675D-4F6B-9D9D-548F2DDBDB8F}"/>
          </ac:picMkLst>
        </pc:picChg>
        <pc:picChg chg="add mod modCrop">
          <ac:chgData name="Ly" userId="96ec8512-4815-47bc-b2cb-1a6d5e48ea7a" providerId="ADAL" clId="{40CA6D75-9D04-4A06-A91C-159BA8DC85EE}" dt="2023-01-05T02:38:14.386" v="2220" actId="732"/>
          <ac:picMkLst>
            <pc:docMk/>
            <pc:sldMk cId="3070072805" sldId="552"/>
            <ac:picMk id="12" creationId="{E9120BE0-8714-48C9-B4D3-9F6460863CB3}"/>
          </ac:picMkLst>
        </pc:picChg>
      </pc:sldChg>
      <pc:sldChg chg="addSp delSp modSp mod">
        <pc:chgData name="Ly" userId="96ec8512-4815-47bc-b2cb-1a6d5e48ea7a" providerId="ADAL" clId="{40CA6D75-9D04-4A06-A91C-159BA8DC85EE}" dt="2023-01-04T11:25:31.042" v="1769" actId="14100"/>
        <pc:sldMkLst>
          <pc:docMk/>
          <pc:sldMk cId="4200070044" sldId="553"/>
        </pc:sldMkLst>
        <pc:spChg chg="mod">
          <ac:chgData name="Ly" userId="96ec8512-4815-47bc-b2cb-1a6d5e48ea7a" providerId="ADAL" clId="{40CA6D75-9D04-4A06-A91C-159BA8DC85EE}" dt="2023-01-04T11:24:06.638" v="1762" actId="1076"/>
          <ac:spMkLst>
            <pc:docMk/>
            <pc:sldMk cId="4200070044" sldId="553"/>
            <ac:spMk id="6" creationId="{596EA8EE-883C-487B-ADCD-D4F4EB4CEC68}"/>
          </ac:spMkLst>
        </pc:spChg>
        <pc:spChg chg="del mod">
          <ac:chgData name="Ly" userId="96ec8512-4815-47bc-b2cb-1a6d5e48ea7a" providerId="ADAL" clId="{40CA6D75-9D04-4A06-A91C-159BA8DC85EE}" dt="2022-12-28T14:29:02.720" v="1314" actId="478"/>
          <ac:spMkLst>
            <pc:docMk/>
            <pc:sldMk cId="4200070044" sldId="553"/>
            <ac:spMk id="11" creationId="{FFC43234-5AD9-48A3-BC69-6D432A7B0CCB}"/>
          </ac:spMkLst>
        </pc:spChg>
        <pc:picChg chg="add del mod">
          <ac:chgData name="Ly" userId="96ec8512-4815-47bc-b2cb-1a6d5e48ea7a" providerId="ADAL" clId="{40CA6D75-9D04-4A06-A91C-159BA8DC85EE}" dt="2023-01-04T11:23:14.891" v="1754" actId="478"/>
          <ac:picMkLst>
            <pc:docMk/>
            <pc:sldMk cId="4200070044" sldId="553"/>
            <ac:picMk id="3" creationId="{411AAF5B-B2A5-42F4-A566-76DDA4B2DCA4}"/>
          </ac:picMkLst>
        </pc:picChg>
        <pc:picChg chg="del">
          <ac:chgData name="Ly" userId="96ec8512-4815-47bc-b2cb-1a6d5e48ea7a" providerId="ADAL" clId="{40CA6D75-9D04-4A06-A91C-159BA8DC85EE}" dt="2022-12-28T14:28:53.911" v="1311" actId="478"/>
          <ac:picMkLst>
            <pc:docMk/>
            <pc:sldMk cId="4200070044" sldId="553"/>
            <ac:picMk id="3" creationId="{C836BE6F-4F85-4F92-8F95-6BDB780C5654}"/>
          </ac:picMkLst>
        </pc:picChg>
        <pc:picChg chg="add del mod">
          <ac:chgData name="Ly" userId="96ec8512-4815-47bc-b2cb-1a6d5e48ea7a" providerId="ADAL" clId="{40CA6D75-9D04-4A06-A91C-159BA8DC85EE}" dt="2023-01-04T11:21:13.974" v="1736" actId="478"/>
          <ac:picMkLst>
            <pc:docMk/>
            <pc:sldMk cId="4200070044" sldId="553"/>
            <ac:picMk id="7" creationId="{8BE94489-08E3-4D1F-A753-C196963DE118}"/>
          </ac:picMkLst>
        </pc:picChg>
        <pc:picChg chg="del">
          <ac:chgData name="Ly" userId="96ec8512-4815-47bc-b2cb-1a6d5e48ea7a" providerId="ADAL" clId="{40CA6D75-9D04-4A06-A91C-159BA8DC85EE}" dt="2022-12-28T14:28:55.925" v="1312" actId="478"/>
          <ac:picMkLst>
            <pc:docMk/>
            <pc:sldMk cId="4200070044" sldId="553"/>
            <ac:picMk id="9" creationId="{31A65DCE-4808-4B82-8E90-2EEA4A1563F4}"/>
          </ac:picMkLst>
        </pc:picChg>
        <pc:picChg chg="add mod">
          <ac:chgData name="Ly" userId="96ec8512-4815-47bc-b2cb-1a6d5e48ea7a" providerId="ADAL" clId="{40CA6D75-9D04-4A06-A91C-159BA8DC85EE}" dt="2023-01-04T11:25:31.042" v="1769" actId="14100"/>
          <ac:picMkLst>
            <pc:docMk/>
            <pc:sldMk cId="4200070044" sldId="553"/>
            <ac:picMk id="9" creationId="{4C5F2FF6-48DB-453A-AF6D-A55F8EF15C19}"/>
          </ac:picMkLst>
        </pc:picChg>
        <pc:picChg chg="add del mod">
          <ac:chgData name="Ly" userId="96ec8512-4815-47bc-b2cb-1a6d5e48ea7a" providerId="ADAL" clId="{40CA6D75-9D04-4A06-A91C-159BA8DC85EE}" dt="2023-01-04T11:21:15.756" v="1737" actId="478"/>
          <ac:picMkLst>
            <pc:docMk/>
            <pc:sldMk cId="4200070044" sldId="553"/>
            <ac:picMk id="10" creationId="{16C088E0-A241-4C1B-9950-E56B719D71BA}"/>
          </ac:picMkLst>
        </pc:picChg>
        <pc:picChg chg="add mod">
          <ac:chgData name="Ly" userId="96ec8512-4815-47bc-b2cb-1a6d5e48ea7a" providerId="ADAL" clId="{40CA6D75-9D04-4A06-A91C-159BA8DC85EE}" dt="2023-01-04T11:25:23.626" v="1767" actId="1076"/>
          <ac:picMkLst>
            <pc:docMk/>
            <pc:sldMk cId="4200070044" sldId="553"/>
            <ac:picMk id="12" creationId="{6C874E20-C82F-4791-99F9-11B114CD1753}"/>
          </ac:picMkLst>
        </pc:picChg>
      </pc:sldChg>
      <pc:sldChg chg="addSp delSp modSp mod">
        <pc:chgData name="Ly" userId="96ec8512-4815-47bc-b2cb-1a6d5e48ea7a" providerId="ADAL" clId="{40CA6D75-9D04-4A06-A91C-159BA8DC85EE}" dt="2023-01-05T02:18:11.226" v="1981" actId="1076"/>
        <pc:sldMkLst>
          <pc:docMk/>
          <pc:sldMk cId="1294254331" sldId="555"/>
        </pc:sldMkLst>
        <pc:spChg chg="del mod">
          <ac:chgData name="Ly" userId="96ec8512-4815-47bc-b2cb-1a6d5e48ea7a" providerId="ADAL" clId="{40CA6D75-9D04-4A06-A91C-159BA8DC85EE}" dt="2023-01-05T02:17:16.280" v="1972" actId="21"/>
          <ac:spMkLst>
            <pc:docMk/>
            <pc:sldMk cId="1294254331" sldId="555"/>
            <ac:spMk id="9" creationId="{B109F6A3-EA73-46DF-9E44-26B1CAE568EE}"/>
          </ac:spMkLst>
        </pc:spChg>
        <pc:spChg chg="add mod">
          <ac:chgData name="Ly" userId="96ec8512-4815-47bc-b2cb-1a6d5e48ea7a" providerId="ADAL" clId="{40CA6D75-9D04-4A06-A91C-159BA8DC85EE}" dt="2023-01-05T02:18:11.226" v="1981" actId="1076"/>
          <ac:spMkLst>
            <pc:docMk/>
            <pc:sldMk cId="1294254331" sldId="555"/>
            <ac:spMk id="10" creationId="{FE2BBFF6-D993-4442-9EDC-0BBC7DF4F2F7}"/>
          </ac:spMkLst>
        </pc:spChg>
        <pc:picChg chg="del">
          <ac:chgData name="Ly" userId="96ec8512-4815-47bc-b2cb-1a6d5e48ea7a" providerId="ADAL" clId="{40CA6D75-9D04-4A06-A91C-159BA8DC85EE}" dt="2023-01-05T02:09:43.496" v="1935" actId="478"/>
          <ac:picMkLst>
            <pc:docMk/>
            <pc:sldMk cId="1294254331" sldId="555"/>
            <ac:picMk id="3" creationId="{A4F8344B-7105-446C-A96A-DB14F21FED62}"/>
          </ac:picMkLst>
        </pc:picChg>
        <pc:picChg chg="add mod">
          <ac:chgData name="Ly" userId="96ec8512-4815-47bc-b2cb-1a6d5e48ea7a" providerId="ADAL" clId="{40CA6D75-9D04-4A06-A91C-159BA8DC85EE}" dt="2023-01-05T02:17:13.273" v="1971" actId="1076"/>
          <ac:picMkLst>
            <pc:docMk/>
            <pc:sldMk cId="1294254331" sldId="555"/>
            <ac:picMk id="6" creationId="{3AE66C08-4572-4B8A-A525-79EF87CF8C87}"/>
          </ac:picMkLst>
        </pc:picChg>
        <pc:picChg chg="add mod">
          <ac:chgData name="Ly" userId="96ec8512-4815-47bc-b2cb-1a6d5e48ea7a" providerId="ADAL" clId="{40CA6D75-9D04-4A06-A91C-159BA8DC85EE}" dt="2023-01-05T02:18:07.484" v="1980" actId="1076"/>
          <ac:picMkLst>
            <pc:docMk/>
            <pc:sldMk cId="1294254331" sldId="555"/>
            <ac:picMk id="8" creationId="{824ABD14-40CA-40DF-A9BA-AA6DD268C70F}"/>
          </ac:picMkLst>
        </pc:picChg>
        <pc:picChg chg="add mod">
          <ac:chgData name="Ly" userId="96ec8512-4815-47bc-b2cb-1a6d5e48ea7a" providerId="ADAL" clId="{40CA6D75-9D04-4A06-A91C-159BA8DC85EE}" dt="2023-01-05T02:17:58.296" v="1979" actId="1076"/>
          <ac:picMkLst>
            <pc:docMk/>
            <pc:sldMk cId="1294254331" sldId="555"/>
            <ac:picMk id="12" creationId="{79FD3FF2-1819-4ACF-B244-7780CF558EE5}"/>
          </ac:picMkLst>
        </pc:picChg>
      </pc:sldChg>
      <pc:sldChg chg="addSp delSp modSp mod">
        <pc:chgData name="Ly" userId="96ec8512-4815-47bc-b2cb-1a6d5e48ea7a" providerId="ADAL" clId="{40CA6D75-9D04-4A06-A91C-159BA8DC85EE}" dt="2023-01-05T01:59:22.257" v="1900" actId="1076"/>
        <pc:sldMkLst>
          <pc:docMk/>
          <pc:sldMk cId="2202648011" sldId="557"/>
        </pc:sldMkLst>
        <pc:spChg chg="mod">
          <ac:chgData name="Ly" userId="96ec8512-4815-47bc-b2cb-1a6d5e48ea7a" providerId="ADAL" clId="{40CA6D75-9D04-4A06-A91C-159BA8DC85EE}" dt="2023-01-05T01:41:51.777" v="1829" actId="1076"/>
          <ac:spMkLst>
            <pc:docMk/>
            <pc:sldMk cId="2202648011" sldId="557"/>
            <ac:spMk id="8" creationId="{F7FF556C-65D8-4C07-8BBF-187664F1D7D3}"/>
          </ac:spMkLst>
        </pc:spChg>
        <pc:picChg chg="add mod">
          <ac:chgData name="Ly" userId="96ec8512-4815-47bc-b2cb-1a6d5e48ea7a" providerId="ADAL" clId="{40CA6D75-9D04-4A06-A91C-159BA8DC85EE}" dt="2023-01-05T01:59:02.290" v="1896" actId="1076"/>
          <ac:picMkLst>
            <pc:docMk/>
            <pc:sldMk cId="2202648011" sldId="557"/>
            <ac:picMk id="3" creationId="{5A11D602-1537-4868-8460-C05B91FF762F}"/>
          </ac:picMkLst>
        </pc:picChg>
        <pc:picChg chg="del">
          <ac:chgData name="Ly" userId="96ec8512-4815-47bc-b2cb-1a6d5e48ea7a" providerId="ADAL" clId="{40CA6D75-9D04-4A06-A91C-159BA8DC85EE}" dt="2023-01-04T11:21:43.781" v="1745" actId="478"/>
          <ac:picMkLst>
            <pc:docMk/>
            <pc:sldMk cId="2202648011" sldId="557"/>
            <ac:picMk id="3" creationId="{B2A38914-91E6-474C-B44E-7B35E1FABAA0}"/>
          </ac:picMkLst>
        </pc:picChg>
        <pc:picChg chg="add del mod">
          <ac:chgData name="Ly" userId="96ec8512-4815-47bc-b2cb-1a6d5e48ea7a" providerId="ADAL" clId="{40CA6D75-9D04-4A06-A91C-159BA8DC85EE}" dt="2023-01-05T01:45:16.919" v="1854" actId="478"/>
          <ac:picMkLst>
            <pc:docMk/>
            <pc:sldMk cId="2202648011" sldId="557"/>
            <ac:picMk id="6" creationId="{17530205-5817-480B-9F93-C8216FEC0FA9}"/>
          </ac:picMkLst>
        </pc:picChg>
        <pc:picChg chg="add mod modCrop">
          <ac:chgData name="Ly" userId="96ec8512-4815-47bc-b2cb-1a6d5e48ea7a" providerId="ADAL" clId="{40CA6D75-9D04-4A06-A91C-159BA8DC85EE}" dt="2023-01-05T01:59:18.010" v="1899" actId="14100"/>
          <ac:picMkLst>
            <pc:docMk/>
            <pc:sldMk cId="2202648011" sldId="557"/>
            <ac:picMk id="9" creationId="{BF996326-41DF-46A0-ABE1-55E5F6BF24F0}"/>
          </ac:picMkLst>
        </pc:picChg>
        <pc:picChg chg="add mod">
          <ac:chgData name="Ly" userId="96ec8512-4815-47bc-b2cb-1a6d5e48ea7a" providerId="ADAL" clId="{40CA6D75-9D04-4A06-A91C-159BA8DC85EE}" dt="2023-01-05T01:59:22.257" v="1900" actId="1076"/>
          <ac:picMkLst>
            <pc:docMk/>
            <pc:sldMk cId="2202648011" sldId="557"/>
            <ac:picMk id="11" creationId="{24099BA4-34AA-4983-8843-7CE9CCF1B362}"/>
          </ac:picMkLst>
        </pc:picChg>
      </pc:sldChg>
      <pc:sldChg chg="addSp delSp modSp mod ord">
        <pc:chgData name="Ly" userId="96ec8512-4815-47bc-b2cb-1a6d5e48ea7a" providerId="ADAL" clId="{40CA6D75-9D04-4A06-A91C-159BA8DC85EE}" dt="2023-01-05T01:44:24.205" v="1845"/>
        <pc:sldMkLst>
          <pc:docMk/>
          <pc:sldMk cId="3751997763" sldId="559"/>
        </pc:sldMkLst>
        <pc:spChg chg="mod">
          <ac:chgData name="Ly" userId="96ec8512-4815-47bc-b2cb-1a6d5e48ea7a" providerId="ADAL" clId="{40CA6D75-9D04-4A06-A91C-159BA8DC85EE}" dt="2023-01-05T01:35:30.264" v="1822" actId="1076"/>
          <ac:spMkLst>
            <pc:docMk/>
            <pc:sldMk cId="3751997763" sldId="559"/>
            <ac:spMk id="10" creationId="{0F909098-613C-4028-8964-AC12F10E6368}"/>
          </ac:spMkLst>
        </pc:spChg>
        <pc:picChg chg="add del mod">
          <ac:chgData name="Ly" userId="96ec8512-4815-47bc-b2cb-1a6d5e48ea7a" providerId="ADAL" clId="{40CA6D75-9D04-4A06-A91C-159BA8DC85EE}" dt="2023-01-05T01:33:53.254" v="1814" actId="21"/>
          <ac:picMkLst>
            <pc:docMk/>
            <pc:sldMk cId="3751997763" sldId="559"/>
            <ac:picMk id="3" creationId="{1EDE5D5A-A9C2-4D8F-9AED-67F8E29CA17A}"/>
          </ac:picMkLst>
        </pc:picChg>
        <pc:picChg chg="del">
          <ac:chgData name="Ly" userId="96ec8512-4815-47bc-b2cb-1a6d5e48ea7a" providerId="ADAL" clId="{40CA6D75-9D04-4A06-A91C-159BA8DC85EE}" dt="2023-01-04T11:21:40.092" v="1744" actId="478"/>
          <ac:picMkLst>
            <pc:docMk/>
            <pc:sldMk cId="3751997763" sldId="559"/>
            <ac:picMk id="3" creationId="{28277D44-2248-48B3-9FCE-F53B883336CE}"/>
          </ac:picMkLst>
        </pc:picChg>
        <pc:picChg chg="add mod">
          <ac:chgData name="Ly" userId="96ec8512-4815-47bc-b2cb-1a6d5e48ea7a" providerId="ADAL" clId="{40CA6D75-9D04-4A06-A91C-159BA8DC85EE}" dt="2023-01-05T01:35:26.941" v="1821" actId="1076"/>
          <ac:picMkLst>
            <pc:docMk/>
            <pc:sldMk cId="3751997763" sldId="559"/>
            <ac:picMk id="7" creationId="{EBF09AED-0611-43E1-ABC6-60F9F0D90621}"/>
          </ac:picMkLst>
        </pc:picChg>
        <pc:picChg chg="add mod">
          <ac:chgData name="Ly" userId="96ec8512-4815-47bc-b2cb-1a6d5e48ea7a" providerId="ADAL" clId="{40CA6D75-9D04-4A06-A91C-159BA8DC85EE}" dt="2023-01-05T01:35:07.418" v="1818" actId="14100"/>
          <ac:picMkLst>
            <pc:docMk/>
            <pc:sldMk cId="3751997763" sldId="559"/>
            <ac:picMk id="9" creationId="{F02533C5-721A-40CD-9BC7-35FBE5CFCC6C}"/>
          </ac:picMkLst>
        </pc:picChg>
      </pc:sldChg>
      <pc:sldChg chg="addSp delSp modSp mod">
        <pc:chgData name="Ly" userId="96ec8512-4815-47bc-b2cb-1a6d5e48ea7a" providerId="ADAL" clId="{40CA6D75-9D04-4A06-A91C-159BA8DC85EE}" dt="2023-01-05T02:20:48.195" v="1990" actId="1076"/>
        <pc:sldMkLst>
          <pc:docMk/>
          <pc:sldMk cId="590144655" sldId="560"/>
        </pc:sldMkLst>
        <pc:spChg chg="mod">
          <ac:chgData name="Ly" userId="96ec8512-4815-47bc-b2cb-1a6d5e48ea7a" providerId="ADAL" clId="{40CA6D75-9D04-4A06-A91C-159BA8DC85EE}" dt="2023-01-05T02:20:48.195" v="1990" actId="1076"/>
          <ac:spMkLst>
            <pc:docMk/>
            <pc:sldMk cId="590144655" sldId="560"/>
            <ac:spMk id="8" creationId="{24132DC4-79AE-465F-A1D8-C2AE7FF49C9E}"/>
          </ac:spMkLst>
        </pc:spChg>
        <pc:picChg chg="add mod">
          <ac:chgData name="Ly" userId="96ec8512-4815-47bc-b2cb-1a6d5e48ea7a" providerId="ADAL" clId="{40CA6D75-9D04-4A06-A91C-159BA8DC85EE}" dt="2023-01-05T02:19:19.807" v="1985" actId="14100"/>
          <ac:picMkLst>
            <pc:docMk/>
            <pc:sldMk cId="590144655" sldId="560"/>
            <ac:picMk id="3" creationId="{43BDBF93-C65E-41FF-A3F9-49A591DDA5AD}"/>
          </ac:picMkLst>
        </pc:picChg>
        <pc:picChg chg="add mod">
          <ac:chgData name="Ly" userId="96ec8512-4815-47bc-b2cb-1a6d5e48ea7a" providerId="ADAL" clId="{40CA6D75-9D04-4A06-A91C-159BA8DC85EE}" dt="2023-01-05T02:20:44.467" v="1989" actId="1076"/>
          <ac:picMkLst>
            <pc:docMk/>
            <pc:sldMk cId="590144655" sldId="560"/>
            <ac:picMk id="7" creationId="{033BD2E0-85B4-49BB-BAE0-43ACF7E84801}"/>
          </ac:picMkLst>
        </pc:picChg>
        <pc:picChg chg="del">
          <ac:chgData name="Ly" userId="96ec8512-4815-47bc-b2cb-1a6d5e48ea7a" providerId="ADAL" clId="{40CA6D75-9D04-4A06-A91C-159BA8DC85EE}" dt="2023-01-05T02:09:46.432" v="1936" actId="478"/>
          <ac:picMkLst>
            <pc:docMk/>
            <pc:sldMk cId="590144655" sldId="560"/>
            <ac:picMk id="11" creationId="{89790749-0E0C-4E94-BDE1-013B3FFF1572}"/>
          </ac:picMkLst>
        </pc:picChg>
      </pc:sldChg>
      <pc:sldChg chg="addSp delSp modSp mod delAnim">
        <pc:chgData name="Ly" userId="96ec8512-4815-47bc-b2cb-1a6d5e48ea7a" providerId="ADAL" clId="{40CA6D75-9D04-4A06-A91C-159BA8DC85EE}" dt="2023-01-05T01:44:10.436" v="1843" actId="1076"/>
        <pc:sldMkLst>
          <pc:docMk/>
          <pc:sldMk cId="3901679530" sldId="562"/>
        </pc:sldMkLst>
        <pc:spChg chg="mod">
          <ac:chgData name="Ly" userId="96ec8512-4815-47bc-b2cb-1a6d5e48ea7a" providerId="ADAL" clId="{40CA6D75-9D04-4A06-A91C-159BA8DC85EE}" dt="2023-01-05T01:44:10.436" v="1843" actId="1076"/>
          <ac:spMkLst>
            <pc:docMk/>
            <pc:sldMk cId="3901679530" sldId="562"/>
            <ac:spMk id="8" creationId="{1CF71ED8-E89D-439A-A67C-10EC82B066CE}"/>
          </ac:spMkLst>
        </pc:spChg>
        <pc:picChg chg="del">
          <ac:chgData name="Ly" userId="96ec8512-4815-47bc-b2cb-1a6d5e48ea7a" providerId="ADAL" clId="{40CA6D75-9D04-4A06-A91C-159BA8DC85EE}" dt="2023-01-04T11:21:47.570" v="1746" actId="478"/>
          <ac:picMkLst>
            <pc:docMk/>
            <pc:sldMk cId="3901679530" sldId="562"/>
            <ac:picMk id="3" creationId="{5E06982F-B4AF-499B-AE97-40344B637743}"/>
          </ac:picMkLst>
        </pc:picChg>
        <pc:picChg chg="add mod">
          <ac:chgData name="Ly" userId="96ec8512-4815-47bc-b2cb-1a6d5e48ea7a" providerId="ADAL" clId="{40CA6D75-9D04-4A06-A91C-159BA8DC85EE}" dt="2023-01-05T01:43:59.892" v="1841" actId="1076"/>
          <ac:picMkLst>
            <pc:docMk/>
            <pc:sldMk cId="3901679530" sldId="562"/>
            <ac:picMk id="3" creationId="{DE7AE213-9EB8-49F6-A947-B2F0A8E3981B}"/>
          </ac:picMkLst>
        </pc:picChg>
        <pc:picChg chg="add mod">
          <ac:chgData name="Ly" userId="96ec8512-4815-47bc-b2cb-1a6d5e48ea7a" providerId="ADAL" clId="{40CA6D75-9D04-4A06-A91C-159BA8DC85EE}" dt="2023-01-05T01:44:05.218" v="1842" actId="1076"/>
          <ac:picMkLst>
            <pc:docMk/>
            <pc:sldMk cId="3901679530" sldId="562"/>
            <ac:picMk id="7" creationId="{17629457-5590-441A-BC90-28D3ED60B7A0}"/>
          </ac:picMkLst>
        </pc:picChg>
        <pc:picChg chg="del">
          <ac:chgData name="Ly" userId="96ec8512-4815-47bc-b2cb-1a6d5e48ea7a" providerId="ADAL" clId="{40CA6D75-9D04-4A06-A91C-159BA8DC85EE}" dt="2023-01-04T11:21:49.490" v="1747" actId="478"/>
          <ac:picMkLst>
            <pc:docMk/>
            <pc:sldMk cId="3901679530" sldId="562"/>
            <ac:picMk id="12" creationId="{DFACA091-8BA7-4080-8355-395831BA132B}"/>
          </ac:picMkLst>
        </pc:picChg>
      </pc:sldChg>
      <pc:sldChg chg="addSp delSp modSp mod">
        <pc:chgData name="Ly" userId="96ec8512-4815-47bc-b2cb-1a6d5e48ea7a" providerId="ADAL" clId="{40CA6D75-9D04-4A06-A91C-159BA8DC85EE}" dt="2023-01-05T02:09:28.069" v="1933" actId="1076"/>
        <pc:sldMkLst>
          <pc:docMk/>
          <pc:sldMk cId="2970425875" sldId="563"/>
        </pc:sldMkLst>
        <pc:spChg chg="mod">
          <ac:chgData name="Ly" userId="96ec8512-4815-47bc-b2cb-1a6d5e48ea7a" providerId="ADAL" clId="{40CA6D75-9D04-4A06-A91C-159BA8DC85EE}" dt="2023-01-05T02:06:55.565" v="1927" actId="1076"/>
          <ac:spMkLst>
            <pc:docMk/>
            <pc:sldMk cId="2970425875" sldId="563"/>
            <ac:spMk id="8" creationId="{1CF71ED8-E89D-439A-A67C-10EC82B066CE}"/>
          </ac:spMkLst>
        </pc:spChg>
        <pc:picChg chg="add mod">
          <ac:chgData name="Ly" userId="96ec8512-4815-47bc-b2cb-1a6d5e48ea7a" providerId="ADAL" clId="{40CA6D75-9D04-4A06-A91C-159BA8DC85EE}" dt="2023-01-05T02:07:08.441" v="1930" actId="14100"/>
          <ac:picMkLst>
            <pc:docMk/>
            <pc:sldMk cId="2970425875" sldId="563"/>
            <ac:picMk id="3" creationId="{DE646C94-CA5A-4E40-91FA-3DB75CC24B00}"/>
          </ac:picMkLst>
        </pc:picChg>
        <pc:picChg chg="del">
          <ac:chgData name="Ly" userId="96ec8512-4815-47bc-b2cb-1a6d5e48ea7a" providerId="ADAL" clId="{40CA6D75-9D04-4A06-A91C-159BA8DC85EE}" dt="2023-01-05T02:05:40.814" v="1923" actId="478"/>
          <ac:picMkLst>
            <pc:docMk/>
            <pc:sldMk cId="2970425875" sldId="563"/>
            <ac:picMk id="6" creationId="{2033CB75-7518-479F-8D4B-A916FEBE9900}"/>
          </ac:picMkLst>
        </pc:picChg>
        <pc:picChg chg="add mod">
          <ac:chgData name="Ly" userId="96ec8512-4815-47bc-b2cb-1a6d5e48ea7a" providerId="ADAL" clId="{40CA6D75-9D04-4A06-A91C-159BA8DC85EE}" dt="2023-01-05T02:09:28.069" v="1933" actId="1076"/>
          <ac:picMkLst>
            <pc:docMk/>
            <pc:sldMk cId="2970425875" sldId="563"/>
            <ac:picMk id="9" creationId="{09238949-F41C-4C1F-A107-C4E83CCDE2A6}"/>
          </ac:picMkLst>
        </pc:picChg>
      </pc:sldChg>
      <pc:sldChg chg="addSp delSp modSp mod">
        <pc:chgData name="Ly" userId="96ec8512-4815-47bc-b2cb-1a6d5e48ea7a" providerId="ADAL" clId="{40CA6D75-9D04-4A06-A91C-159BA8DC85EE}" dt="2023-01-05T02:14:38.361" v="1961" actId="1076"/>
        <pc:sldMkLst>
          <pc:docMk/>
          <pc:sldMk cId="4102541953" sldId="566"/>
        </pc:sldMkLst>
        <pc:spChg chg="del mod">
          <ac:chgData name="Ly" userId="96ec8512-4815-47bc-b2cb-1a6d5e48ea7a" providerId="ADAL" clId="{40CA6D75-9D04-4A06-A91C-159BA8DC85EE}" dt="2023-01-05T02:14:17.143" v="1956" actId="21"/>
          <ac:spMkLst>
            <pc:docMk/>
            <pc:sldMk cId="4102541953" sldId="566"/>
            <ac:spMk id="8" creationId="{24132DC4-79AE-465F-A1D8-C2AE7FF49C9E}"/>
          </ac:spMkLst>
        </pc:spChg>
        <pc:spChg chg="add mod">
          <ac:chgData name="Ly" userId="96ec8512-4815-47bc-b2cb-1a6d5e48ea7a" providerId="ADAL" clId="{40CA6D75-9D04-4A06-A91C-159BA8DC85EE}" dt="2023-01-05T02:14:20.520" v="1958" actId="1076"/>
          <ac:spMkLst>
            <pc:docMk/>
            <pc:sldMk cId="4102541953" sldId="566"/>
            <ac:spMk id="12" creationId="{121141D9-347D-4D99-B86F-778D52F06ECA}"/>
          </ac:spMkLst>
        </pc:spChg>
        <pc:picChg chg="del">
          <ac:chgData name="Ly" userId="96ec8512-4815-47bc-b2cb-1a6d5e48ea7a" providerId="ADAL" clId="{40CA6D75-9D04-4A06-A91C-159BA8DC85EE}" dt="2023-01-05T02:09:39.552" v="1934" actId="478"/>
          <ac:picMkLst>
            <pc:docMk/>
            <pc:sldMk cId="4102541953" sldId="566"/>
            <ac:picMk id="3" creationId="{1B3D08D5-3A1A-44EC-B588-5C01B87B49A8}"/>
          </ac:picMkLst>
        </pc:picChg>
        <pc:picChg chg="add del mod">
          <ac:chgData name="Ly" userId="96ec8512-4815-47bc-b2cb-1a6d5e48ea7a" providerId="ADAL" clId="{40CA6D75-9D04-4A06-A91C-159BA8DC85EE}" dt="2023-01-05T02:13:59.168" v="1951" actId="478"/>
          <ac:picMkLst>
            <pc:docMk/>
            <pc:sldMk cId="4102541953" sldId="566"/>
            <ac:picMk id="6" creationId="{4E2DBEDD-8BD2-4E89-BE0B-920A2FC6898D}"/>
          </ac:picMkLst>
        </pc:picChg>
        <pc:picChg chg="add mod modCrop">
          <ac:chgData name="Ly" userId="96ec8512-4815-47bc-b2cb-1a6d5e48ea7a" providerId="ADAL" clId="{40CA6D75-9D04-4A06-A91C-159BA8DC85EE}" dt="2023-01-05T02:13:18.246" v="1949" actId="14100"/>
          <ac:picMkLst>
            <pc:docMk/>
            <pc:sldMk cId="4102541953" sldId="566"/>
            <ac:picMk id="9" creationId="{722CC40A-E73C-432C-88F7-5DC79F485823}"/>
          </ac:picMkLst>
        </pc:picChg>
        <pc:picChg chg="add mod">
          <ac:chgData name="Ly" userId="96ec8512-4815-47bc-b2cb-1a6d5e48ea7a" providerId="ADAL" clId="{40CA6D75-9D04-4A06-A91C-159BA8DC85EE}" dt="2023-01-05T02:14:38.361" v="1961" actId="1076"/>
          <ac:picMkLst>
            <pc:docMk/>
            <pc:sldMk cId="4102541953" sldId="566"/>
            <ac:picMk id="11" creationId="{B182B306-50CB-4D44-971F-D8BF4801CDC0}"/>
          </ac:picMkLst>
        </pc:picChg>
      </pc:sldChg>
      <pc:sldChg chg="modSp mod modAnim">
        <pc:chgData name="Ly" userId="96ec8512-4815-47bc-b2cb-1a6d5e48ea7a" providerId="ADAL" clId="{40CA6D75-9D04-4A06-A91C-159BA8DC85EE}" dt="2023-01-05T03:26:09.399" v="2799" actId="255"/>
        <pc:sldMkLst>
          <pc:docMk/>
          <pc:sldMk cId="3862057529" sldId="568"/>
        </pc:sldMkLst>
        <pc:spChg chg="mod">
          <ac:chgData name="Ly" userId="96ec8512-4815-47bc-b2cb-1a6d5e48ea7a" providerId="ADAL" clId="{40CA6D75-9D04-4A06-A91C-159BA8DC85EE}" dt="2023-01-05T03:18:22.932" v="2454" actId="1076"/>
          <ac:spMkLst>
            <pc:docMk/>
            <pc:sldMk cId="3862057529" sldId="568"/>
            <ac:spMk id="34" creationId="{00000000-0000-0000-0000-000000000000}"/>
          </ac:spMkLst>
        </pc:spChg>
        <pc:spChg chg="mod">
          <ac:chgData name="Ly" userId="96ec8512-4815-47bc-b2cb-1a6d5e48ea7a" providerId="ADAL" clId="{40CA6D75-9D04-4A06-A91C-159BA8DC85EE}" dt="2023-01-05T03:26:09.399" v="2799" actId="255"/>
          <ac:spMkLst>
            <pc:docMk/>
            <pc:sldMk cId="3862057529" sldId="568"/>
            <ac:spMk id="72" creationId="{54953DCA-F00D-449F-9676-05869E878044}"/>
          </ac:spMkLst>
        </pc:spChg>
        <pc:spChg chg="mod">
          <ac:chgData name="Ly" userId="96ec8512-4815-47bc-b2cb-1a6d5e48ea7a" providerId="ADAL" clId="{40CA6D75-9D04-4A06-A91C-159BA8DC85EE}" dt="2023-01-05T03:25:57.498" v="2797" actId="255"/>
          <ac:spMkLst>
            <pc:docMk/>
            <pc:sldMk cId="3862057529" sldId="568"/>
            <ac:spMk id="73" creationId="{3930DC1C-1FE1-4412-809D-1DBF5E8D1B34}"/>
          </ac:spMkLst>
        </pc:spChg>
        <pc:spChg chg="mod">
          <ac:chgData name="Ly" userId="96ec8512-4815-47bc-b2cb-1a6d5e48ea7a" providerId="ADAL" clId="{40CA6D75-9D04-4A06-A91C-159BA8DC85EE}" dt="2023-01-05T03:25:44.319" v="2795" actId="2711"/>
          <ac:spMkLst>
            <pc:docMk/>
            <pc:sldMk cId="3862057529" sldId="568"/>
            <ac:spMk id="74" creationId="{B6F463DD-5C86-460F-AC25-7EA2429C3046}"/>
          </ac:spMkLst>
        </pc:spChg>
        <pc:spChg chg="mod">
          <ac:chgData name="Ly" userId="96ec8512-4815-47bc-b2cb-1a6d5e48ea7a" providerId="ADAL" clId="{40CA6D75-9D04-4A06-A91C-159BA8DC85EE}" dt="2023-01-05T03:25:32.851" v="2794" actId="255"/>
          <ac:spMkLst>
            <pc:docMk/>
            <pc:sldMk cId="3862057529" sldId="568"/>
            <ac:spMk id="75" creationId="{2E1CFA4B-FA13-45B9-87C2-D9610CB4EDD2}"/>
          </ac:spMkLst>
        </pc:spChg>
        <pc:spChg chg="mod">
          <ac:chgData name="Ly" userId="96ec8512-4815-47bc-b2cb-1a6d5e48ea7a" providerId="ADAL" clId="{40CA6D75-9D04-4A06-A91C-159BA8DC85EE}" dt="2023-01-05T03:25:20.982" v="2792" actId="2711"/>
          <ac:spMkLst>
            <pc:docMk/>
            <pc:sldMk cId="3862057529" sldId="568"/>
            <ac:spMk id="76" creationId="{A41F8BEE-5EB1-475E-8C2F-E4D2DB2D6541}"/>
          </ac:spMkLst>
        </pc:spChg>
        <pc:spChg chg="mod">
          <ac:chgData name="Ly" userId="96ec8512-4815-47bc-b2cb-1a6d5e48ea7a" providerId="ADAL" clId="{40CA6D75-9D04-4A06-A91C-159BA8DC85EE}" dt="2023-01-05T03:25:07.255" v="2789" actId="255"/>
          <ac:spMkLst>
            <pc:docMk/>
            <pc:sldMk cId="3862057529" sldId="568"/>
            <ac:spMk id="77" creationId="{FD946678-00EB-40EB-8048-3CA3C857D343}"/>
          </ac:spMkLst>
        </pc:spChg>
        <pc:spChg chg="mod">
          <ac:chgData name="Ly" userId="96ec8512-4815-47bc-b2cb-1a6d5e48ea7a" providerId="ADAL" clId="{40CA6D75-9D04-4A06-A91C-159BA8DC85EE}" dt="2023-01-05T03:24:57.580" v="2787" actId="255"/>
          <ac:spMkLst>
            <pc:docMk/>
            <pc:sldMk cId="3862057529" sldId="568"/>
            <ac:spMk id="78" creationId="{42BC514B-DD96-4077-83BE-1AAAF2005DDC}"/>
          </ac:spMkLst>
        </pc:spChg>
      </pc:sldChg>
      <pc:sldChg chg="del">
        <pc:chgData name="Ly" userId="96ec8512-4815-47bc-b2cb-1a6d5e48ea7a" providerId="ADAL" clId="{40CA6D75-9D04-4A06-A91C-159BA8DC85EE}" dt="2023-01-05T03:32:04.506" v="2825" actId="47"/>
        <pc:sldMkLst>
          <pc:docMk/>
          <pc:sldMk cId="134456219" sldId="569"/>
        </pc:sldMkLst>
      </pc:sldChg>
      <pc:sldChg chg="del">
        <pc:chgData name="Ly" userId="96ec8512-4815-47bc-b2cb-1a6d5e48ea7a" providerId="ADAL" clId="{40CA6D75-9D04-4A06-A91C-159BA8DC85EE}" dt="2023-01-05T03:32:37.837" v="2835" actId="47"/>
        <pc:sldMkLst>
          <pc:docMk/>
          <pc:sldMk cId="222859854" sldId="573"/>
        </pc:sldMkLst>
      </pc:sldChg>
      <pc:sldChg chg="del">
        <pc:chgData name="Ly" userId="96ec8512-4815-47bc-b2cb-1a6d5e48ea7a" providerId="ADAL" clId="{40CA6D75-9D04-4A06-A91C-159BA8DC85EE}" dt="2023-01-05T03:32:39.740" v="2836" actId="47"/>
        <pc:sldMkLst>
          <pc:docMk/>
          <pc:sldMk cId="2403063760" sldId="574"/>
        </pc:sldMkLst>
      </pc:sldChg>
      <pc:sldChg chg="del">
        <pc:chgData name="Ly" userId="96ec8512-4815-47bc-b2cb-1a6d5e48ea7a" providerId="ADAL" clId="{40CA6D75-9D04-4A06-A91C-159BA8DC85EE}" dt="2023-01-05T03:32:41.184" v="2837" actId="47"/>
        <pc:sldMkLst>
          <pc:docMk/>
          <pc:sldMk cId="3216303278" sldId="576"/>
        </pc:sldMkLst>
      </pc:sldChg>
      <pc:sldChg chg="del">
        <pc:chgData name="Ly" userId="96ec8512-4815-47bc-b2cb-1a6d5e48ea7a" providerId="ADAL" clId="{40CA6D75-9D04-4A06-A91C-159BA8DC85EE}" dt="2023-01-05T03:32:34.727" v="2833" actId="47"/>
        <pc:sldMkLst>
          <pc:docMk/>
          <pc:sldMk cId="694139317" sldId="577"/>
        </pc:sldMkLst>
      </pc:sldChg>
      <pc:sldChg chg="del">
        <pc:chgData name="Ly" userId="96ec8512-4815-47bc-b2cb-1a6d5e48ea7a" providerId="ADAL" clId="{40CA6D75-9D04-4A06-A91C-159BA8DC85EE}" dt="2023-01-05T03:32:47.206" v="2838" actId="47"/>
        <pc:sldMkLst>
          <pc:docMk/>
          <pc:sldMk cId="2301010938" sldId="579"/>
        </pc:sldMkLst>
      </pc:sldChg>
      <pc:sldChg chg="del">
        <pc:chgData name="Ly" userId="96ec8512-4815-47bc-b2cb-1a6d5e48ea7a" providerId="ADAL" clId="{40CA6D75-9D04-4A06-A91C-159BA8DC85EE}" dt="2023-01-05T03:32:49.128" v="2839" actId="47"/>
        <pc:sldMkLst>
          <pc:docMk/>
          <pc:sldMk cId="3833408776" sldId="584"/>
        </pc:sldMkLst>
      </pc:sldChg>
      <pc:sldChg chg="del">
        <pc:chgData name="Ly" userId="96ec8512-4815-47bc-b2cb-1a6d5e48ea7a" providerId="ADAL" clId="{40CA6D75-9D04-4A06-A91C-159BA8DC85EE}" dt="2023-01-05T03:32:51.456" v="2840" actId="47"/>
        <pc:sldMkLst>
          <pc:docMk/>
          <pc:sldMk cId="1581996011" sldId="585"/>
        </pc:sldMkLst>
      </pc:sldChg>
      <pc:sldChg chg="del">
        <pc:chgData name="Ly" userId="96ec8512-4815-47bc-b2cb-1a6d5e48ea7a" providerId="ADAL" clId="{40CA6D75-9D04-4A06-A91C-159BA8DC85EE}" dt="2023-01-05T03:33:00.369" v="2844" actId="47"/>
        <pc:sldMkLst>
          <pc:docMk/>
          <pc:sldMk cId="2067291509" sldId="586"/>
        </pc:sldMkLst>
      </pc:sldChg>
      <pc:sldChg chg="del">
        <pc:chgData name="Ly" userId="96ec8512-4815-47bc-b2cb-1a6d5e48ea7a" providerId="ADAL" clId="{40CA6D75-9D04-4A06-A91C-159BA8DC85EE}" dt="2023-01-05T03:33:01.986" v="2845" actId="47"/>
        <pc:sldMkLst>
          <pc:docMk/>
          <pc:sldMk cId="2220097521" sldId="587"/>
        </pc:sldMkLst>
      </pc:sldChg>
      <pc:sldChg chg="del">
        <pc:chgData name="Ly" userId="96ec8512-4815-47bc-b2cb-1a6d5e48ea7a" providerId="ADAL" clId="{40CA6D75-9D04-4A06-A91C-159BA8DC85EE}" dt="2023-01-05T03:33:05.208" v="2847" actId="47"/>
        <pc:sldMkLst>
          <pc:docMk/>
          <pc:sldMk cId="1774812027" sldId="588"/>
        </pc:sldMkLst>
      </pc:sldChg>
      <pc:sldChg chg="del">
        <pc:chgData name="Ly" userId="96ec8512-4815-47bc-b2cb-1a6d5e48ea7a" providerId="ADAL" clId="{40CA6D75-9D04-4A06-A91C-159BA8DC85EE}" dt="2023-01-05T03:33:07.665" v="2848" actId="47"/>
        <pc:sldMkLst>
          <pc:docMk/>
          <pc:sldMk cId="3211993510" sldId="589"/>
        </pc:sldMkLst>
      </pc:sldChg>
      <pc:sldChg chg="del">
        <pc:chgData name="Ly" userId="96ec8512-4815-47bc-b2cb-1a6d5e48ea7a" providerId="ADAL" clId="{40CA6D75-9D04-4A06-A91C-159BA8DC85EE}" dt="2023-01-05T03:33:21.319" v="2855" actId="47"/>
        <pc:sldMkLst>
          <pc:docMk/>
          <pc:sldMk cId="3578580271" sldId="591"/>
        </pc:sldMkLst>
      </pc:sldChg>
      <pc:sldChg chg="del">
        <pc:chgData name="Ly" userId="96ec8512-4815-47bc-b2cb-1a6d5e48ea7a" providerId="ADAL" clId="{40CA6D75-9D04-4A06-A91C-159BA8DC85EE}" dt="2023-01-05T03:33:15.634" v="2852" actId="47"/>
        <pc:sldMkLst>
          <pc:docMk/>
          <pc:sldMk cId="2783103969" sldId="593"/>
        </pc:sldMkLst>
      </pc:sldChg>
      <pc:sldChg chg="del">
        <pc:chgData name="Ly" userId="96ec8512-4815-47bc-b2cb-1a6d5e48ea7a" providerId="ADAL" clId="{40CA6D75-9D04-4A06-A91C-159BA8DC85EE}" dt="2023-01-05T03:33:22.859" v="2856" actId="47"/>
        <pc:sldMkLst>
          <pc:docMk/>
          <pc:sldMk cId="3302469895" sldId="594"/>
        </pc:sldMkLst>
      </pc:sldChg>
      <pc:sldChg chg="del">
        <pc:chgData name="Ly" userId="96ec8512-4815-47bc-b2cb-1a6d5e48ea7a" providerId="ADAL" clId="{40CA6D75-9D04-4A06-A91C-159BA8DC85EE}" dt="2023-01-05T03:33:12.873" v="2851" actId="47"/>
        <pc:sldMkLst>
          <pc:docMk/>
          <pc:sldMk cId="1716566380" sldId="595"/>
        </pc:sldMkLst>
      </pc:sldChg>
      <pc:sldChg chg="del">
        <pc:chgData name="Ly" userId="96ec8512-4815-47bc-b2cb-1a6d5e48ea7a" providerId="ADAL" clId="{40CA6D75-9D04-4A06-A91C-159BA8DC85EE}" dt="2023-01-05T03:33:35.307" v="2861" actId="47"/>
        <pc:sldMkLst>
          <pc:docMk/>
          <pc:sldMk cId="1487651184" sldId="597"/>
        </pc:sldMkLst>
      </pc:sldChg>
      <pc:sldChg chg="del">
        <pc:chgData name="Ly" userId="96ec8512-4815-47bc-b2cb-1a6d5e48ea7a" providerId="ADAL" clId="{40CA6D75-9D04-4A06-A91C-159BA8DC85EE}" dt="2023-01-05T03:33:37.569" v="2862" actId="47"/>
        <pc:sldMkLst>
          <pc:docMk/>
          <pc:sldMk cId="66211044" sldId="602"/>
        </pc:sldMkLst>
      </pc:sldChg>
      <pc:sldChg chg="del">
        <pc:chgData name="Ly" userId="96ec8512-4815-47bc-b2cb-1a6d5e48ea7a" providerId="ADAL" clId="{40CA6D75-9D04-4A06-A91C-159BA8DC85EE}" dt="2023-01-05T03:33:40.796" v="2863" actId="47"/>
        <pc:sldMkLst>
          <pc:docMk/>
          <pc:sldMk cId="659811716" sldId="603"/>
        </pc:sldMkLst>
      </pc:sldChg>
      <pc:sldChg chg="addSp delSp modSp mod">
        <pc:chgData name="Ly" userId="96ec8512-4815-47bc-b2cb-1a6d5e48ea7a" providerId="ADAL" clId="{40CA6D75-9D04-4A06-A91C-159BA8DC85EE}" dt="2023-01-05T03:43:02.187" v="3182" actId="1076"/>
        <pc:sldMkLst>
          <pc:docMk/>
          <pc:sldMk cId="1642148126" sldId="604"/>
        </pc:sldMkLst>
        <pc:picChg chg="add mod">
          <ac:chgData name="Ly" userId="96ec8512-4815-47bc-b2cb-1a6d5e48ea7a" providerId="ADAL" clId="{40CA6D75-9D04-4A06-A91C-159BA8DC85EE}" dt="2023-01-05T03:41:19.609" v="3169" actId="1076"/>
          <ac:picMkLst>
            <pc:docMk/>
            <pc:sldMk cId="1642148126" sldId="604"/>
            <ac:picMk id="2" creationId="{8B0BF9A6-B943-48C8-8407-EF87C7C31CB7}"/>
          </ac:picMkLst>
        </pc:picChg>
        <pc:picChg chg="add mod">
          <ac:chgData name="Ly" userId="96ec8512-4815-47bc-b2cb-1a6d5e48ea7a" providerId="ADAL" clId="{40CA6D75-9D04-4A06-A91C-159BA8DC85EE}" dt="2023-01-05T03:41:43.399" v="3173" actId="14100"/>
          <ac:picMkLst>
            <pc:docMk/>
            <pc:sldMk cId="1642148126" sldId="604"/>
            <ac:picMk id="3" creationId="{C7A1945D-C088-4BB3-9354-124FC9AFB2B0}"/>
          </ac:picMkLst>
        </pc:picChg>
        <pc:picChg chg="add mod">
          <ac:chgData name="Ly" userId="96ec8512-4815-47bc-b2cb-1a6d5e48ea7a" providerId="ADAL" clId="{40CA6D75-9D04-4A06-A91C-159BA8DC85EE}" dt="2023-01-05T03:43:02.187" v="3182" actId="1076"/>
          <ac:picMkLst>
            <pc:docMk/>
            <pc:sldMk cId="1642148126" sldId="604"/>
            <ac:picMk id="6" creationId="{389366E1-626D-478A-A8C1-342D0A3B3116}"/>
          </ac:picMkLst>
        </pc:picChg>
        <pc:picChg chg="del">
          <ac:chgData name="Ly" userId="96ec8512-4815-47bc-b2cb-1a6d5e48ea7a" providerId="ADAL" clId="{40CA6D75-9D04-4A06-A91C-159BA8DC85EE}" dt="2023-01-05T03:40:52.067" v="3163" actId="478"/>
          <ac:picMkLst>
            <pc:docMk/>
            <pc:sldMk cId="1642148126" sldId="604"/>
            <ac:picMk id="7" creationId="{3671A7E9-9053-4279-8A73-F2ABF615EDEA}"/>
          </ac:picMkLst>
        </pc:picChg>
        <pc:picChg chg="del">
          <ac:chgData name="Ly" userId="96ec8512-4815-47bc-b2cb-1a6d5e48ea7a" providerId="ADAL" clId="{40CA6D75-9D04-4A06-A91C-159BA8DC85EE}" dt="2023-01-05T03:40:50.238" v="3162" actId="478"/>
          <ac:picMkLst>
            <pc:docMk/>
            <pc:sldMk cId="1642148126" sldId="604"/>
            <ac:picMk id="8" creationId="{8251540F-926B-4CA0-8F3B-09C964C9C782}"/>
          </ac:picMkLst>
        </pc:picChg>
        <pc:picChg chg="del">
          <ac:chgData name="Ly" userId="96ec8512-4815-47bc-b2cb-1a6d5e48ea7a" providerId="ADAL" clId="{40CA6D75-9D04-4A06-A91C-159BA8DC85EE}" dt="2023-01-05T03:40:53.656" v="3164" actId="478"/>
          <ac:picMkLst>
            <pc:docMk/>
            <pc:sldMk cId="1642148126" sldId="604"/>
            <ac:picMk id="9" creationId="{B3EE6791-0FD1-4D33-8F4F-7FBA4D46DEE1}"/>
          </ac:picMkLst>
        </pc:picChg>
        <pc:picChg chg="del">
          <ac:chgData name="Ly" userId="96ec8512-4815-47bc-b2cb-1a6d5e48ea7a" providerId="ADAL" clId="{40CA6D75-9D04-4A06-A91C-159BA8DC85EE}" dt="2023-01-05T03:40:55.497" v="3165" actId="478"/>
          <ac:picMkLst>
            <pc:docMk/>
            <pc:sldMk cId="1642148126" sldId="604"/>
            <ac:picMk id="11" creationId="{42D36A93-1137-4BF4-B9CE-9DE9D6127AB1}"/>
          </ac:picMkLst>
        </pc:picChg>
        <pc:picChg chg="del">
          <ac:chgData name="Ly" userId="96ec8512-4815-47bc-b2cb-1a6d5e48ea7a" providerId="ADAL" clId="{40CA6D75-9D04-4A06-A91C-159BA8DC85EE}" dt="2023-01-05T03:40:57.820" v="3166" actId="478"/>
          <ac:picMkLst>
            <pc:docMk/>
            <pc:sldMk cId="1642148126" sldId="604"/>
            <ac:picMk id="12" creationId="{83B501D4-5352-477C-94EE-3CA4B6533923}"/>
          </ac:picMkLst>
        </pc:picChg>
        <pc:picChg chg="add mod">
          <ac:chgData name="Ly" userId="96ec8512-4815-47bc-b2cb-1a6d5e48ea7a" providerId="ADAL" clId="{40CA6D75-9D04-4A06-A91C-159BA8DC85EE}" dt="2023-01-05T03:42:58.834" v="3181" actId="1076"/>
          <ac:picMkLst>
            <pc:docMk/>
            <pc:sldMk cId="1642148126" sldId="604"/>
            <ac:picMk id="13" creationId="{8E4F7446-1C54-4D2E-B349-3263D2298A25}"/>
          </ac:picMkLst>
        </pc:picChg>
      </pc:sldChg>
      <pc:sldChg chg="del">
        <pc:chgData name="Ly" userId="96ec8512-4815-47bc-b2cb-1a6d5e48ea7a" providerId="ADAL" clId="{40CA6D75-9D04-4A06-A91C-159BA8DC85EE}" dt="2023-01-05T03:33:28.081" v="2858" actId="47"/>
        <pc:sldMkLst>
          <pc:docMk/>
          <pc:sldMk cId="752372245" sldId="605"/>
        </pc:sldMkLst>
      </pc:sldChg>
      <pc:sldChg chg="del">
        <pc:chgData name="Ly" userId="96ec8512-4815-47bc-b2cb-1a6d5e48ea7a" providerId="ADAL" clId="{40CA6D75-9D04-4A06-A91C-159BA8DC85EE}" dt="2023-01-05T03:33:42.380" v="2864" actId="47"/>
        <pc:sldMkLst>
          <pc:docMk/>
          <pc:sldMk cId="1013911678" sldId="606"/>
        </pc:sldMkLst>
      </pc:sldChg>
      <pc:sldChg chg="del">
        <pc:chgData name="Ly" userId="96ec8512-4815-47bc-b2cb-1a6d5e48ea7a" providerId="ADAL" clId="{40CA6D75-9D04-4A06-A91C-159BA8DC85EE}" dt="2023-01-05T03:32:36.083" v="2834" actId="47"/>
        <pc:sldMkLst>
          <pc:docMk/>
          <pc:sldMk cId="1375367055" sldId="607"/>
        </pc:sldMkLst>
      </pc:sldChg>
      <pc:sldChg chg="del">
        <pc:chgData name="Ly" userId="96ec8512-4815-47bc-b2cb-1a6d5e48ea7a" providerId="ADAL" clId="{40CA6D75-9D04-4A06-A91C-159BA8DC85EE}" dt="2023-01-05T03:33:03.752" v="2846" actId="47"/>
        <pc:sldMkLst>
          <pc:docMk/>
          <pc:sldMk cId="3946101171" sldId="608"/>
        </pc:sldMkLst>
      </pc:sldChg>
      <pc:sldChg chg="del">
        <pc:chgData name="Ly" userId="96ec8512-4815-47bc-b2cb-1a6d5e48ea7a" providerId="ADAL" clId="{40CA6D75-9D04-4A06-A91C-159BA8DC85EE}" dt="2023-01-05T03:33:10.982" v="2850" actId="47"/>
        <pc:sldMkLst>
          <pc:docMk/>
          <pc:sldMk cId="2660413350" sldId="609"/>
        </pc:sldMkLst>
      </pc:sldChg>
      <pc:sldChg chg="del">
        <pc:chgData name="Ly" userId="96ec8512-4815-47bc-b2cb-1a6d5e48ea7a" providerId="ADAL" clId="{40CA6D75-9D04-4A06-A91C-159BA8DC85EE}" dt="2023-01-05T03:33:29.923" v="2859" actId="47"/>
        <pc:sldMkLst>
          <pc:docMk/>
          <pc:sldMk cId="2039272320" sldId="610"/>
        </pc:sldMkLst>
      </pc:sldChg>
      <pc:sldChg chg="del">
        <pc:chgData name="Ly" userId="96ec8512-4815-47bc-b2cb-1a6d5e48ea7a" providerId="ADAL" clId="{40CA6D75-9D04-4A06-A91C-159BA8DC85EE}" dt="2023-01-05T03:33:31.923" v="2860" actId="47"/>
        <pc:sldMkLst>
          <pc:docMk/>
          <pc:sldMk cId="3006620776" sldId="611"/>
        </pc:sldMkLst>
      </pc:sldChg>
      <pc:sldChg chg="del">
        <pc:chgData name="Ly" userId="96ec8512-4815-47bc-b2cb-1a6d5e48ea7a" providerId="ADAL" clId="{40CA6D75-9D04-4A06-A91C-159BA8DC85EE}" dt="2023-01-05T03:32:53.317" v="2841" actId="47"/>
        <pc:sldMkLst>
          <pc:docMk/>
          <pc:sldMk cId="782104040" sldId="612"/>
        </pc:sldMkLst>
      </pc:sldChg>
      <pc:sldChg chg="addSp delSp modSp mod">
        <pc:chgData name="Ly" userId="96ec8512-4815-47bc-b2cb-1a6d5e48ea7a" providerId="ADAL" clId="{40CA6D75-9D04-4A06-A91C-159BA8DC85EE}" dt="2023-01-04T05:19:21.598" v="1504" actId="1440"/>
        <pc:sldMkLst>
          <pc:docMk/>
          <pc:sldMk cId="2638422628" sldId="613"/>
        </pc:sldMkLst>
        <pc:spChg chg="mod">
          <ac:chgData name="Ly" userId="96ec8512-4815-47bc-b2cb-1a6d5e48ea7a" providerId="ADAL" clId="{40CA6D75-9D04-4A06-A91C-159BA8DC85EE}" dt="2022-12-28T13:51:20.583" v="336" actId="20577"/>
          <ac:spMkLst>
            <pc:docMk/>
            <pc:sldMk cId="2638422628" sldId="613"/>
            <ac:spMk id="31" creationId="{0A25B0D0-4F62-455D-8F62-8BDD56EF8943}"/>
          </ac:spMkLst>
        </pc:spChg>
        <pc:picChg chg="add del mod">
          <ac:chgData name="Ly" userId="96ec8512-4815-47bc-b2cb-1a6d5e48ea7a" providerId="ADAL" clId="{40CA6D75-9D04-4A06-A91C-159BA8DC85EE}" dt="2023-01-04T05:18:49.047" v="1499" actId="478"/>
          <ac:picMkLst>
            <pc:docMk/>
            <pc:sldMk cId="2638422628" sldId="613"/>
            <ac:picMk id="4" creationId="{B867037B-C90B-4203-8D3F-3627C7147299}"/>
          </ac:picMkLst>
        </pc:picChg>
        <pc:picChg chg="add mod">
          <ac:chgData name="Ly" userId="96ec8512-4815-47bc-b2cb-1a6d5e48ea7a" providerId="ADAL" clId="{40CA6D75-9D04-4A06-A91C-159BA8DC85EE}" dt="2023-01-04T05:19:21.598" v="1504" actId="1440"/>
          <ac:picMkLst>
            <pc:docMk/>
            <pc:sldMk cId="2638422628" sldId="613"/>
            <ac:picMk id="5" creationId="{093FDE16-596F-4C96-A08B-1811873629FE}"/>
          </ac:picMkLst>
        </pc:picChg>
        <pc:picChg chg="del">
          <ac:chgData name="Ly" userId="96ec8512-4815-47bc-b2cb-1a6d5e48ea7a" providerId="ADAL" clId="{40CA6D75-9D04-4A06-A91C-159BA8DC85EE}" dt="2022-12-28T13:50:18.069" v="292" actId="478"/>
          <ac:picMkLst>
            <pc:docMk/>
            <pc:sldMk cId="2638422628" sldId="613"/>
            <ac:picMk id="9" creationId="{479328A2-36E3-46E9-881D-708170F30ADE}"/>
          </ac:picMkLst>
        </pc:picChg>
        <pc:picChg chg="del">
          <ac:chgData name="Ly" userId="96ec8512-4815-47bc-b2cb-1a6d5e48ea7a" providerId="ADAL" clId="{40CA6D75-9D04-4A06-A91C-159BA8DC85EE}" dt="2022-12-28T13:50:16.056" v="291" actId="478"/>
          <ac:picMkLst>
            <pc:docMk/>
            <pc:sldMk cId="2638422628" sldId="613"/>
            <ac:picMk id="10" creationId="{0AEB8B42-C4EF-41A3-8F2D-03B93E38285F}"/>
          </ac:picMkLst>
        </pc:picChg>
      </pc:sldChg>
      <pc:sldChg chg="del">
        <pc:chgData name="Ly" userId="96ec8512-4815-47bc-b2cb-1a6d5e48ea7a" providerId="ADAL" clId="{40CA6D75-9D04-4A06-A91C-159BA8DC85EE}" dt="2023-01-05T03:33:17.635" v="2853" actId="47"/>
        <pc:sldMkLst>
          <pc:docMk/>
          <pc:sldMk cId="1704609641" sldId="614"/>
        </pc:sldMkLst>
      </pc:sldChg>
      <pc:sldChg chg="del">
        <pc:chgData name="Ly" userId="96ec8512-4815-47bc-b2cb-1a6d5e48ea7a" providerId="ADAL" clId="{40CA6D75-9D04-4A06-A91C-159BA8DC85EE}" dt="2023-01-05T03:32:55.232" v="2842" actId="47"/>
        <pc:sldMkLst>
          <pc:docMk/>
          <pc:sldMk cId="3458923471" sldId="615"/>
        </pc:sldMkLst>
      </pc:sldChg>
      <pc:sldChg chg="del">
        <pc:chgData name="Ly" userId="96ec8512-4815-47bc-b2cb-1a6d5e48ea7a" providerId="ADAL" clId="{40CA6D75-9D04-4A06-A91C-159BA8DC85EE}" dt="2023-01-05T03:32:57.618" v="2843" actId="47"/>
        <pc:sldMkLst>
          <pc:docMk/>
          <pc:sldMk cId="1765588004" sldId="616"/>
        </pc:sldMkLst>
      </pc:sldChg>
      <pc:sldChg chg="del">
        <pc:chgData name="Ly" userId="96ec8512-4815-47bc-b2cb-1a6d5e48ea7a" providerId="ADAL" clId="{40CA6D75-9D04-4A06-A91C-159BA8DC85EE}" dt="2023-01-05T03:33:19.356" v="2854" actId="47"/>
        <pc:sldMkLst>
          <pc:docMk/>
          <pc:sldMk cId="3263269035" sldId="617"/>
        </pc:sldMkLst>
      </pc:sldChg>
      <pc:sldChg chg="del">
        <pc:chgData name="Ly" userId="96ec8512-4815-47bc-b2cb-1a6d5e48ea7a" providerId="ADAL" clId="{40CA6D75-9D04-4A06-A91C-159BA8DC85EE}" dt="2023-01-05T03:33:25.493" v="2857" actId="47"/>
        <pc:sldMkLst>
          <pc:docMk/>
          <pc:sldMk cId="3699016009" sldId="618"/>
        </pc:sldMkLst>
      </pc:sldChg>
      <pc:sldChg chg="del">
        <pc:chgData name="Ly" userId="96ec8512-4815-47bc-b2cb-1a6d5e48ea7a" providerId="ADAL" clId="{40CA6D75-9D04-4A06-A91C-159BA8DC85EE}" dt="2023-01-05T03:32:33.195" v="2832" actId="47"/>
        <pc:sldMkLst>
          <pc:docMk/>
          <pc:sldMk cId="3151859675" sldId="619"/>
        </pc:sldMkLst>
      </pc:sldChg>
      <pc:sldChg chg="del">
        <pc:chgData name="Ly" userId="96ec8512-4815-47bc-b2cb-1a6d5e48ea7a" providerId="ADAL" clId="{40CA6D75-9D04-4A06-A91C-159BA8DC85EE}" dt="2023-01-05T03:33:09.393" v="2849" actId="47"/>
        <pc:sldMkLst>
          <pc:docMk/>
          <pc:sldMk cId="1135332401" sldId="620"/>
        </pc:sldMkLst>
      </pc:sldChg>
      <pc:sldChg chg="del">
        <pc:chgData name="Ly" userId="96ec8512-4815-47bc-b2cb-1a6d5e48ea7a" providerId="ADAL" clId="{40CA6D75-9D04-4A06-A91C-159BA8DC85EE}" dt="2022-12-28T13:50:12.644" v="290" actId="47"/>
        <pc:sldMkLst>
          <pc:docMk/>
          <pc:sldMk cId="1996710971" sldId="621"/>
        </pc:sldMkLst>
      </pc:sldChg>
      <pc:sldChg chg="modSp del mod">
        <pc:chgData name="Ly" userId="96ec8512-4815-47bc-b2cb-1a6d5e48ea7a" providerId="ADAL" clId="{40CA6D75-9D04-4A06-A91C-159BA8DC85EE}" dt="2022-12-28T13:50:10.742" v="289" actId="47"/>
        <pc:sldMkLst>
          <pc:docMk/>
          <pc:sldMk cId="3203726575" sldId="622"/>
        </pc:sldMkLst>
        <pc:spChg chg="mod">
          <ac:chgData name="Ly" userId="96ec8512-4815-47bc-b2cb-1a6d5e48ea7a" providerId="ADAL" clId="{40CA6D75-9D04-4A06-A91C-159BA8DC85EE}" dt="2022-12-28T13:50:06.232" v="288" actId="20577"/>
          <ac:spMkLst>
            <pc:docMk/>
            <pc:sldMk cId="3203726575" sldId="622"/>
            <ac:spMk id="6" creationId="{F6295C1B-26C4-44B3-9D90-5BC09AE37D8B}"/>
          </ac:spMkLst>
        </pc:spChg>
      </pc:sldChg>
      <pc:sldChg chg="addSp delSp modSp mod">
        <pc:chgData name="Ly" userId="96ec8512-4815-47bc-b2cb-1a6d5e48ea7a" providerId="ADAL" clId="{40CA6D75-9D04-4A06-A91C-159BA8DC85EE}" dt="2023-01-05T03:37:50.305" v="2889" actId="14100"/>
        <pc:sldMkLst>
          <pc:docMk/>
          <pc:sldMk cId="3672876153" sldId="623"/>
        </pc:sldMkLst>
        <pc:picChg chg="add mod">
          <ac:chgData name="Ly" userId="96ec8512-4815-47bc-b2cb-1a6d5e48ea7a" providerId="ADAL" clId="{40CA6D75-9D04-4A06-A91C-159BA8DC85EE}" dt="2023-01-05T03:37:50.305" v="2889" actId="14100"/>
          <ac:picMkLst>
            <pc:docMk/>
            <pc:sldMk cId="3672876153" sldId="623"/>
            <ac:picMk id="2" creationId="{74DAB66A-77E1-4628-82B6-306AC757F024}"/>
          </ac:picMkLst>
        </pc:picChg>
        <pc:picChg chg="add mod">
          <ac:chgData name="Ly" userId="96ec8512-4815-47bc-b2cb-1a6d5e48ea7a" providerId="ADAL" clId="{40CA6D75-9D04-4A06-A91C-159BA8DC85EE}" dt="2023-01-05T03:37:47.552" v="2888" actId="14100"/>
          <ac:picMkLst>
            <pc:docMk/>
            <pc:sldMk cId="3672876153" sldId="623"/>
            <ac:picMk id="3" creationId="{2E28DDC0-CEA0-4716-9155-1CC3D124B1CC}"/>
          </ac:picMkLst>
        </pc:picChg>
        <pc:picChg chg="del">
          <ac:chgData name="Ly" userId="96ec8512-4815-47bc-b2cb-1a6d5e48ea7a" providerId="ADAL" clId="{40CA6D75-9D04-4A06-A91C-159BA8DC85EE}" dt="2023-01-05T03:34:17.300" v="2865" actId="478"/>
          <ac:picMkLst>
            <pc:docMk/>
            <pc:sldMk cId="3672876153" sldId="623"/>
            <ac:picMk id="46" creationId="{64B5ECD0-E263-4984-A7A7-10DB66ED961F}"/>
          </ac:picMkLst>
        </pc:picChg>
        <pc:picChg chg="del">
          <ac:chgData name="Ly" userId="96ec8512-4815-47bc-b2cb-1a6d5e48ea7a" providerId="ADAL" clId="{40CA6D75-9D04-4A06-A91C-159BA8DC85EE}" dt="2023-01-05T03:34:19.235" v="2866" actId="478"/>
          <ac:picMkLst>
            <pc:docMk/>
            <pc:sldMk cId="3672876153" sldId="623"/>
            <ac:picMk id="47" creationId="{86CD29DE-AEED-494E-8876-590889F65357}"/>
          </ac:picMkLst>
        </pc:picChg>
      </pc:sldChg>
      <pc:sldChg chg="addSp delSp modSp new mod">
        <pc:chgData name="Ly" userId="96ec8512-4815-47bc-b2cb-1a6d5e48ea7a" providerId="ADAL" clId="{40CA6D75-9D04-4A06-A91C-159BA8DC85EE}" dt="2023-01-04T11:16:24.848" v="1698" actId="1076"/>
        <pc:sldMkLst>
          <pc:docMk/>
          <pc:sldMk cId="3568314625" sldId="624"/>
        </pc:sldMkLst>
        <pc:picChg chg="add del mod">
          <ac:chgData name="Ly" userId="96ec8512-4815-47bc-b2cb-1a6d5e48ea7a" providerId="ADAL" clId="{40CA6D75-9D04-4A06-A91C-159BA8DC85EE}" dt="2023-01-04T11:09:45.004" v="1674" actId="478"/>
          <ac:picMkLst>
            <pc:docMk/>
            <pc:sldMk cId="3568314625" sldId="624"/>
            <ac:picMk id="5" creationId="{C8008753-83A2-45A4-A6FF-08B1218EDDDD}"/>
          </ac:picMkLst>
        </pc:picChg>
        <pc:picChg chg="add mod">
          <ac:chgData name="Ly" userId="96ec8512-4815-47bc-b2cb-1a6d5e48ea7a" providerId="ADAL" clId="{40CA6D75-9D04-4A06-A91C-159BA8DC85EE}" dt="2023-01-04T11:15:57.097" v="1696" actId="1076"/>
          <ac:picMkLst>
            <pc:docMk/>
            <pc:sldMk cId="3568314625" sldId="624"/>
            <ac:picMk id="6" creationId="{1016FB76-576C-40F2-AE79-0E345E5F7FE6}"/>
          </ac:picMkLst>
        </pc:picChg>
        <pc:picChg chg="add del mod">
          <ac:chgData name="Ly" userId="96ec8512-4815-47bc-b2cb-1a6d5e48ea7a" providerId="ADAL" clId="{40CA6D75-9D04-4A06-A91C-159BA8DC85EE}" dt="2023-01-04T11:09:46.591" v="1675" actId="478"/>
          <ac:picMkLst>
            <pc:docMk/>
            <pc:sldMk cId="3568314625" sldId="624"/>
            <ac:picMk id="7" creationId="{8CCF1C58-E295-401F-8D1E-F86897A793B2}"/>
          </ac:picMkLst>
        </pc:picChg>
        <pc:picChg chg="add mod">
          <ac:chgData name="Ly" userId="96ec8512-4815-47bc-b2cb-1a6d5e48ea7a" providerId="ADAL" clId="{40CA6D75-9D04-4A06-A91C-159BA8DC85EE}" dt="2023-01-04T11:16:24.848" v="1698" actId="1076"/>
          <ac:picMkLst>
            <pc:docMk/>
            <pc:sldMk cId="3568314625" sldId="624"/>
            <ac:picMk id="9" creationId="{98050C72-FDCD-4D65-8A8A-3A9236CBECE2}"/>
          </ac:picMkLst>
        </pc:picChg>
      </pc:sldChg>
      <pc:sldChg chg="addSp delSp new mod modNotesTx">
        <pc:chgData name="Ly" userId="96ec8512-4815-47bc-b2cb-1a6d5e48ea7a" providerId="ADAL" clId="{40CA6D75-9D04-4A06-A91C-159BA8DC85EE}" dt="2023-01-05T03:40:12.344" v="3129" actId="20577"/>
        <pc:sldMkLst>
          <pc:docMk/>
          <pc:sldMk cId="79373605" sldId="625"/>
        </pc:sldMkLst>
        <pc:picChg chg="add del">
          <ac:chgData name="Ly" userId="96ec8512-4815-47bc-b2cb-1a6d5e48ea7a" providerId="ADAL" clId="{40CA6D75-9D04-4A06-A91C-159BA8DC85EE}" dt="2023-01-04T11:09:50.340" v="1676" actId="478"/>
          <ac:picMkLst>
            <pc:docMk/>
            <pc:sldMk cId="79373605" sldId="625"/>
            <ac:picMk id="5" creationId="{9679096A-3C0F-455B-9169-33EE02F7F8A2}"/>
          </ac:picMkLst>
        </pc:picChg>
        <pc:picChg chg="add">
          <ac:chgData name="Ly" userId="96ec8512-4815-47bc-b2cb-1a6d5e48ea7a" providerId="ADAL" clId="{40CA6D75-9D04-4A06-A91C-159BA8DC85EE}" dt="2023-01-04T11:16:48.555" v="1699" actId="22"/>
          <ac:picMkLst>
            <pc:docMk/>
            <pc:sldMk cId="79373605" sldId="625"/>
            <ac:picMk id="6" creationId="{EF124588-931D-4DED-A987-C71E7243B03E}"/>
          </ac:picMkLst>
        </pc:picChg>
      </pc:sldChg>
      <pc:sldChg chg="addSp delSp modSp new mod">
        <pc:chgData name="Ly" userId="96ec8512-4815-47bc-b2cb-1a6d5e48ea7a" providerId="ADAL" clId="{40CA6D75-9D04-4A06-A91C-159BA8DC85EE}" dt="2023-01-04T11:17:44.332" v="1703" actId="1076"/>
        <pc:sldMkLst>
          <pc:docMk/>
          <pc:sldMk cId="1219622153" sldId="626"/>
        </pc:sldMkLst>
        <pc:picChg chg="add mod">
          <ac:chgData name="Ly" userId="96ec8512-4815-47bc-b2cb-1a6d5e48ea7a" providerId="ADAL" clId="{40CA6D75-9D04-4A06-A91C-159BA8DC85EE}" dt="2023-01-04T11:17:20.685" v="1701" actId="1076"/>
          <ac:picMkLst>
            <pc:docMk/>
            <pc:sldMk cId="1219622153" sldId="626"/>
            <ac:picMk id="5" creationId="{2846B632-C903-4D62-8E95-FFB4B9EF190A}"/>
          </ac:picMkLst>
        </pc:picChg>
        <pc:picChg chg="add del">
          <ac:chgData name="Ly" userId="96ec8512-4815-47bc-b2cb-1a6d5e48ea7a" providerId="ADAL" clId="{40CA6D75-9D04-4A06-A91C-159BA8DC85EE}" dt="2022-12-28T14:17:40.198" v="930" actId="478"/>
          <ac:picMkLst>
            <pc:docMk/>
            <pc:sldMk cId="1219622153" sldId="626"/>
            <ac:picMk id="5" creationId="{C1390D58-EDB4-4F5C-9826-C2562BDF3A69}"/>
          </ac:picMkLst>
        </pc:picChg>
        <pc:picChg chg="add del mod">
          <ac:chgData name="Ly" userId="96ec8512-4815-47bc-b2cb-1a6d5e48ea7a" providerId="ADAL" clId="{40CA6D75-9D04-4A06-A91C-159BA8DC85EE}" dt="2023-01-04T11:09:53.155" v="1677" actId="478"/>
          <ac:picMkLst>
            <pc:docMk/>
            <pc:sldMk cId="1219622153" sldId="626"/>
            <ac:picMk id="7" creationId="{EDE3D272-7D04-4897-BC63-E01C7FE68663}"/>
          </ac:picMkLst>
        </pc:picChg>
        <pc:picChg chg="add mod">
          <ac:chgData name="Ly" userId="96ec8512-4815-47bc-b2cb-1a6d5e48ea7a" providerId="ADAL" clId="{40CA6D75-9D04-4A06-A91C-159BA8DC85EE}" dt="2023-01-04T11:17:44.332" v="1703" actId="1076"/>
          <ac:picMkLst>
            <pc:docMk/>
            <pc:sldMk cId="1219622153" sldId="626"/>
            <ac:picMk id="8" creationId="{E3DF0707-A889-4680-B7FA-44ACA6623A55}"/>
          </ac:picMkLst>
        </pc:picChg>
        <pc:picChg chg="add del mod">
          <ac:chgData name="Ly" userId="96ec8512-4815-47bc-b2cb-1a6d5e48ea7a" providerId="ADAL" clId="{40CA6D75-9D04-4A06-A91C-159BA8DC85EE}" dt="2023-01-04T11:09:54.844" v="1678" actId="478"/>
          <ac:picMkLst>
            <pc:docMk/>
            <pc:sldMk cId="1219622153" sldId="626"/>
            <ac:picMk id="9" creationId="{21CFFD1C-F040-4ACC-B6F8-CAEE35D0258E}"/>
          </ac:picMkLst>
        </pc:picChg>
      </pc:sldChg>
      <pc:sldChg chg="addSp delSp modSp new mod">
        <pc:chgData name="Ly" userId="96ec8512-4815-47bc-b2cb-1a6d5e48ea7a" providerId="ADAL" clId="{40CA6D75-9D04-4A06-A91C-159BA8DC85EE}" dt="2023-01-04T11:18:54.210" v="1708" actId="1076"/>
        <pc:sldMkLst>
          <pc:docMk/>
          <pc:sldMk cId="136322390" sldId="627"/>
        </pc:sldMkLst>
        <pc:picChg chg="add del mod">
          <ac:chgData name="Ly" userId="96ec8512-4815-47bc-b2cb-1a6d5e48ea7a" providerId="ADAL" clId="{40CA6D75-9D04-4A06-A91C-159BA8DC85EE}" dt="2023-01-04T11:09:58.307" v="1679" actId="478"/>
          <ac:picMkLst>
            <pc:docMk/>
            <pc:sldMk cId="136322390" sldId="627"/>
            <ac:picMk id="5" creationId="{B5F463E8-7F65-4488-9EBA-BA7F5C221455}"/>
          </ac:picMkLst>
        </pc:picChg>
        <pc:picChg chg="add mod">
          <ac:chgData name="Ly" userId="96ec8512-4815-47bc-b2cb-1a6d5e48ea7a" providerId="ADAL" clId="{40CA6D75-9D04-4A06-A91C-159BA8DC85EE}" dt="2023-01-04T11:18:21.786" v="1706" actId="1076"/>
          <ac:picMkLst>
            <pc:docMk/>
            <pc:sldMk cId="136322390" sldId="627"/>
            <ac:picMk id="6" creationId="{DAF5EFBE-AE3B-427E-A20A-3A71681CC3D8}"/>
          </ac:picMkLst>
        </pc:picChg>
        <pc:picChg chg="add del mod">
          <ac:chgData name="Ly" userId="96ec8512-4815-47bc-b2cb-1a6d5e48ea7a" providerId="ADAL" clId="{40CA6D75-9D04-4A06-A91C-159BA8DC85EE}" dt="2023-01-04T11:09:59.897" v="1680" actId="478"/>
          <ac:picMkLst>
            <pc:docMk/>
            <pc:sldMk cId="136322390" sldId="627"/>
            <ac:picMk id="7" creationId="{8AD47562-56EB-407D-9F90-1543226FB069}"/>
          </ac:picMkLst>
        </pc:picChg>
        <pc:picChg chg="add mod">
          <ac:chgData name="Ly" userId="96ec8512-4815-47bc-b2cb-1a6d5e48ea7a" providerId="ADAL" clId="{40CA6D75-9D04-4A06-A91C-159BA8DC85EE}" dt="2023-01-04T11:18:54.210" v="1708" actId="1076"/>
          <ac:picMkLst>
            <pc:docMk/>
            <pc:sldMk cId="136322390" sldId="627"/>
            <ac:picMk id="9" creationId="{D00E83C9-8663-4E82-ACE4-890D7EF5A2E1}"/>
          </ac:picMkLst>
        </pc:picChg>
      </pc:sldChg>
      <pc:sldChg chg="addSp delSp modSp new mod modNotesTx">
        <pc:chgData name="Ly" userId="96ec8512-4815-47bc-b2cb-1a6d5e48ea7a" providerId="ADAL" clId="{40CA6D75-9D04-4A06-A91C-159BA8DC85EE}" dt="2023-01-05T03:40:27.585" v="3146" actId="20577"/>
        <pc:sldMkLst>
          <pc:docMk/>
          <pc:sldMk cId="1944958246" sldId="628"/>
        </pc:sldMkLst>
        <pc:picChg chg="add del mod">
          <ac:chgData name="Ly" userId="96ec8512-4815-47bc-b2cb-1a6d5e48ea7a" providerId="ADAL" clId="{40CA6D75-9D04-4A06-A91C-159BA8DC85EE}" dt="2023-01-04T11:10:02.795" v="1681" actId="478"/>
          <ac:picMkLst>
            <pc:docMk/>
            <pc:sldMk cId="1944958246" sldId="628"/>
            <ac:picMk id="5" creationId="{35E5BB61-0577-4ACC-979D-7F58A84F9671}"/>
          </ac:picMkLst>
        </pc:picChg>
        <pc:picChg chg="add del">
          <ac:chgData name="Ly" userId="96ec8512-4815-47bc-b2cb-1a6d5e48ea7a" providerId="ADAL" clId="{40CA6D75-9D04-4A06-A91C-159BA8DC85EE}" dt="2023-01-05T03:40:22.343" v="3131"/>
          <ac:picMkLst>
            <pc:docMk/>
            <pc:sldMk cId="1944958246" sldId="628"/>
            <ac:picMk id="5" creationId="{6CB88C3A-FFFC-443D-B904-CB00EAB42908}"/>
          </ac:picMkLst>
        </pc:picChg>
        <pc:picChg chg="add">
          <ac:chgData name="Ly" userId="96ec8512-4815-47bc-b2cb-1a6d5e48ea7a" providerId="ADAL" clId="{40CA6D75-9D04-4A06-A91C-159BA8DC85EE}" dt="2023-01-04T11:19:24.484" v="1709" actId="22"/>
          <ac:picMkLst>
            <pc:docMk/>
            <pc:sldMk cId="1944958246" sldId="628"/>
            <ac:picMk id="6" creationId="{367D0C48-A4F6-45B2-A736-E5134FFDD020}"/>
          </ac:picMkLst>
        </pc:picChg>
      </pc:sldChg>
      <pc:sldChg chg="addSp delSp modSp new mod">
        <pc:chgData name="Ly" userId="96ec8512-4815-47bc-b2cb-1a6d5e48ea7a" providerId="ADAL" clId="{40CA6D75-9D04-4A06-A91C-159BA8DC85EE}" dt="2023-01-04T11:20:22.845" v="1713" actId="1076"/>
        <pc:sldMkLst>
          <pc:docMk/>
          <pc:sldMk cId="1306434021" sldId="629"/>
        </pc:sldMkLst>
        <pc:picChg chg="add del mod modCrop">
          <ac:chgData name="Ly" userId="96ec8512-4815-47bc-b2cb-1a6d5e48ea7a" providerId="ADAL" clId="{40CA6D75-9D04-4A06-A91C-159BA8DC85EE}" dt="2023-01-04T11:11:01.901" v="1682" actId="478"/>
          <ac:picMkLst>
            <pc:docMk/>
            <pc:sldMk cId="1306434021" sldId="629"/>
            <ac:picMk id="5" creationId="{6678AEEA-9147-4569-B6C1-B8F7B081CF97}"/>
          </ac:picMkLst>
        </pc:picChg>
        <pc:picChg chg="add mod">
          <ac:chgData name="Ly" userId="96ec8512-4815-47bc-b2cb-1a6d5e48ea7a" providerId="ADAL" clId="{40CA6D75-9D04-4A06-A91C-159BA8DC85EE}" dt="2023-01-04T11:19:58.306" v="1711" actId="1076"/>
          <ac:picMkLst>
            <pc:docMk/>
            <pc:sldMk cId="1306434021" sldId="629"/>
            <ac:picMk id="6" creationId="{7C1FB49F-5ECD-4919-A7D6-75A9B9BA2A63}"/>
          </ac:picMkLst>
        </pc:picChg>
        <pc:picChg chg="add del mod">
          <ac:chgData name="Ly" userId="96ec8512-4815-47bc-b2cb-1a6d5e48ea7a" providerId="ADAL" clId="{40CA6D75-9D04-4A06-A91C-159BA8DC85EE}" dt="2023-01-04T11:11:04.235" v="1683" actId="478"/>
          <ac:picMkLst>
            <pc:docMk/>
            <pc:sldMk cId="1306434021" sldId="629"/>
            <ac:picMk id="7" creationId="{DCB7BCE9-809E-4C16-B276-FB29181C6600}"/>
          </ac:picMkLst>
        </pc:picChg>
        <pc:picChg chg="add mod">
          <ac:chgData name="Ly" userId="96ec8512-4815-47bc-b2cb-1a6d5e48ea7a" providerId="ADAL" clId="{40CA6D75-9D04-4A06-A91C-159BA8DC85EE}" dt="2023-01-04T11:20:22.845" v="1713" actId="1076"/>
          <ac:picMkLst>
            <pc:docMk/>
            <pc:sldMk cId="1306434021" sldId="629"/>
            <ac:picMk id="9" creationId="{11B6173B-48CB-4485-B80B-36A35B83E4CC}"/>
          </ac:picMkLst>
        </pc:picChg>
      </pc:sldChg>
      <pc:sldChg chg="addSp delSp new mod modNotesTx">
        <pc:chgData name="Ly" userId="96ec8512-4815-47bc-b2cb-1a6d5e48ea7a" providerId="ADAL" clId="{40CA6D75-9D04-4A06-A91C-159BA8DC85EE}" dt="2023-01-05T03:40:35.995" v="3161" actId="20577"/>
        <pc:sldMkLst>
          <pc:docMk/>
          <pc:sldMk cId="3728019527" sldId="630"/>
        </pc:sldMkLst>
        <pc:picChg chg="add del">
          <ac:chgData name="Ly" userId="96ec8512-4815-47bc-b2cb-1a6d5e48ea7a" providerId="ADAL" clId="{40CA6D75-9D04-4A06-A91C-159BA8DC85EE}" dt="2023-01-04T11:11:07.028" v="1684" actId="478"/>
          <ac:picMkLst>
            <pc:docMk/>
            <pc:sldMk cId="3728019527" sldId="630"/>
            <ac:picMk id="5" creationId="{9E4DBDEF-7EEC-40FE-9685-BD1F7CB76770}"/>
          </ac:picMkLst>
        </pc:picChg>
        <pc:picChg chg="add">
          <ac:chgData name="Ly" userId="96ec8512-4815-47bc-b2cb-1a6d5e48ea7a" providerId="ADAL" clId="{40CA6D75-9D04-4A06-A91C-159BA8DC85EE}" dt="2023-01-04T11:20:45.808" v="1714" actId="22"/>
          <ac:picMkLst>
            <pc:docMk/>
            <pc:sldMk cId="3728019527" sldId="630"/>
            <ac:picMk id="6" creationId="{B63CA8F7-A80B-4D12-A04A-74E6C4D0890B}"/>
          </ac:picMkLst>
        </pc:picChg>
      </pc:sldChg>
      <pc:sldChg chg="addSp delSp modSp add mod">
        <pc:chgData name="Ly" userId="96ec8512-4815-47bc-b2cb-1a6d5e48ea7a" providerId="ADAL" clId="{40CA6D75-9D04-4A06-A91C-159BA8DC85EE}" dt="2023-01-04T11:26:23.610" v="1776" actId="1076"/>
        <pc:sldMkLst>
          <pc:docMk/>
          <pc:sldMk cId="3738772131" sldId="631"/>
        </pc:sldMkLst>
        <pc:picChg chg="add del mod">
          <ac:chgData name="Ly" userId="96ec8512-4815-47bc-b2cb-1a6d5e48ea7a" providerId="ADAL" clId="{40CA6D75-9D04-4A06-A91C-159BA8DC85EE}" dt="2023-01-04T11:21:22.211" v="1739" actId="478"/>
          <ac:picMkLst>
            <pc:docMk/>
            <pc:sldMk cId="3738772131" sldId="631"/>
            <ac:picMk id="3" creationId="{D1DA9376-B41C-4375-A362-7E0D68085268}"/>
          </ac:picMkLst>
        </pc:picChg>
        <pc:picChg chg="add mod">
          <ac:chgData name="Ly" userId="96ec8512-4815-47bc-b2cb-1a6d5e48ea7a" providerId="ADAL" clId="{40CA6D75-9D04-4A06-A91C-159BA8DC85EE}" dt="2023-01-04T11:26:18.533" v="1775" actId="1076"/>
          <ac:picMkLst>
            <pc:docMk/>
            <pc:sldMk cId="3738772131" sldId="631"/>
            <ac:picMk id="7" creationId="{2100C966-44BB-4F5B-839B-74F2DE731EA8}"/>
          </ac:picMkLst>
        </pc:picChg>
        <pc:picChg chg="del">
          <ac:chgData name="Ly" userId="96ec8512-4815-47bc-b2cb-1a6d5e48ea7a" providerId="ADAL" clId="{40CA6D75-9D04-4A06-A91C-159BA8DC85EE}" dt="2022-12-28T14:30:31.904" v="1326" actId="478"/>
          <ac:picMkLst>
            <pc:docMk/>
            <pc:sldMk cId="3738772131" sldId="631"/>
            <ac:picMk id="7" creationId="{8BE94489-08E3-4D1F-A753-C196963DE118}"/>
          </ac:picMkLst>
        </pc:picChg>
        <pc:picChg chg="add del mod">
          <ac:chgData name="Ly" userId="96ec8512-4815-47bc-b2cb-1a6d5e48ea7a" providerId="ADAL" clId="{40CA6D75-9D04-4A06-A91C-159BA8DC85EE}" dt="2023-01-04T11:21:20.394" v="1738" actId="478"/>
          <ac:picMkLst>
            <pc:docMk/>
            <pc:sldMk cId="3738772131" sldId="631"/>
            <ac:picMk id="9" creationId="{0974F4FE-8966-436F-A2D5-17344BC42416}"/>
          </ac:picMkLst>
        </pc:picChg>
        <pc:picChg chg="del">
          <ac:chgData name="Ly" userId="96ec8512-4815-47bc-b2cb-1a6d5e48ea7a" providerId="ADAL" clId="{40CA6D75-9D04-4A06-A91C-159BA8DC85EE}" dt="2022-12-28T14:30:30.010" v="1325" actId="478"/>
          <ac:picMkLst>
            <pc:docMk/>
            <pc:sldMk cId="3738772131" sldId="631"/>
            <ac:picMk id="10" creationId="{16C088E0-A241-4C1B-9950-E56B719D71BA}"/>
          </ac:picMkLst>
        </pc:picChg>
        <pc:picChg chg="add mod">
          <ac:chgData name="Ly" userId="96ec8512-4815-47bc-b2cb-1a6d5e48ea7a" providerId="ADAL" clId="{40CA6D75-9D04-4A06-A91C-159BA8DC85EE}" dt="2023-01-04T11:26:23.610" v="1776" actId="1076"/>
          <ac:picMkLst>
            <pc:docMk/>
            <pc:sldMk cId="3738772131" sldId="631"/>
            <ac:picMk id="10" creationId="{3D3A1D74-99BA-431D-962F-4E20622F6C8A}"/>
          </ac:picMkLst>
        </pc:picChg>
      </pc:sldChg>
      <pc:sldChg chg="addSp delSp modSp add mod">
        <pc:chgData name="Ly" userId="96ec8512-4815-47bc-b2cb-1a6d5e48ea7a" providerId="ADAL" clId="{40CA6D75-9D04-4A06-A91C-159BA8DC85EE}" dt="2023-01-04T11:29:01.530" v="1783" actId="1076"/>
        <pc:sldMkLst>
          <pc:docMk/>
          <pc:sldMk cId="2455756779" sldId="632"/>
        </pc:sldMkLst>
        <pc:picChg chg="add mod">
          <ac:chgData name="Ly" userId="96ec8512-4815-47bc-b2cb-1a6d5e48ea7a" providerId="ADAL" clId="{40CA6D75-9D04-4A06-A91C-159BA8DC85EE}" dt="2023-01-04T11:28:24.811" v="1779" actId="1076"/>
          <ac:picMkLst>
            <pc:docMk/>
            <pc:sldMk cId="2455756779" sldId="632"/>
            <ac:picMk id="3" creationId="{521BC94B-6E67-46D4-8AE8-9094E4701B7E}"/>
          </ac:picMkLst>
        </pc:picChg>
        <pc:picChg chg="del">
          <ac:chgData name="Ly" userId="96ec8512-4815-47bc-b2cb-1a6d5e48ea7a" providerId="ADAL" clId="{40CA6D75-9D04-4A06-A91C-159BA8DC85EE}" dt="2022-12-28T14:33:07.272" v="1338" actId="478"/>
          <ac:picMkLst>
            <pc:docMk/>
            <pc:sldMk cId="2455756779" sldId="632"/>
            <ac:picMk id="3" creationId="{D1DA9376-B41C-4375-A362-7E0D68085268}"/>
          </ac:picMkLst>
        </pc:picChg>
        <pc:picChg chg="add del mod modCrop">
          <ac:chgData name="Ly" userId="96ec8512-4815-47bc-b2cb-1a6d5e48ea7a" providerId="ADAL" clId="{40CA6D75-9D04-4A06-A91C-159BA8DC85EE}" dt="2023-01-04T11:21:25.318" v="1740" actId="478"/>
          <ac:picMkLst>
            <pc:docMk/>
            <pc:sldMk cId="2455756779" sldId="632"/>
            <ac:picMk id="7" creationId="{1D6BC921-EA5B-4E43-BED8-234B747F31DB}"/>
          </ac:picMkLst>
        </pc:picChg>
        <pc:picChg chg="del">
          <ac:chgData name="Ly" userId="96ec8512-4815-47bc-b2cb-1a6d5e48ea7a" providerId="ADAL" clId="{40CA6D75-9D04-4A06-A91C-159BA8DC85EE}" dt="2022-12-28T14:33:05.231" v="1337" actId="478"/>
          <ac:picMkLst>
            <pc:docMk/>
            <pc:sldMk cId="2455756779" sldId="632"/>
            <ac:picMk id="9" creationId="{0974F4FE-8966-436F-A2D5-17344BC42416}"/>
          </ac:picMkLst>
        </pc:picChg>
        <pc:picChg chg="add mod">
          <ac:chgData name="Ly" userId="96ec8512-4815-47bc-b2cb-1a6d5e48ea7a" providerId="ADAL" clId="{40CA6D75-9D04-4A06-A91C-159BA8DC85EE}" dt="2023-01-04T11:29:01.530" v="1783" actId="1076"/>
          <ac:picMkLst>
            <pc:docMk/>
            <pc:sldMk cId="2455756779" sldId="632"/>
            <ac:picMk id="9" creationId="{43954CE8-6DE2-4B08-9C43-00689C89B999}"/>
          </ac:picMkLst>
        </pc:picChg>
        <pc:picChg chg="add del mod">
          <ac:chgData name="Ly" userId="96ec8512-4815-47bc-b2cb-1a6d5e48ea7a" providerId="ADAL" clId="{40CA6D75-9D04-4A06-A91C-159BA8DC85EE}" dt="2023-01-04T11:21:27.098" v="1741" actId="478"/>
          <ac:picMkLst>
            <pc:docMk/>
            <pc:sldMk cId="2455756779" sldId="632"/>
            <ac:picMk id="10" creationId="{CA7A46FB-B2B1-4C0B-A5BC-224FB87CBB1D}"/>
          </ac:picMkLst>
        </pc:picChg>
      </pc:sldChg>
      <pc:sldChg chg="addSp delSp modSp add mod">
        <pc:chgData name="Ly" userId="96ec8512-4815-47bc-b2cb-1a6d5e48ea7a" providerId="ADAL" clId="{40CA6D75-9D04-4A06-A91C-159BA8DC85EE}" dt="2023-01-05T01:29:17.062" v="1795" actId="1076"/>
        <pc:sldMkLst>
          <pc:docMk/>
          <pc:sldMk cId="2637451809" sldId="633"/>
        </pc:sldMkLst>
        <pc:picChg chg="add mod">
          <ac:chgData name="Ly" userId="96ec8512-4815-47bc-b2cb-1a6d5e48ea7a" providerId="ADAL" clId="{40CA6D75-9D04-4A06-A91C-159BA8DC85EE}" dt="2023-01-05T01:29:14.482" v="1794" actId="1076"/>
          <ac:picMkLst>
            <pc:docMk/>
            <pc:sldMk cId="2637451809" sldId="633"/>
            <ac:picMk id="3" creationId="{268EB3B9-9CF8-44A0-B4A7-31C48B8F49D8}"/>
          </ac:picMkLst>
        </pc:picChg>
        <pc:picChg chg="add del mod">
          <ac:chgData name="Ly" userId="96ec8512-4815-47bc-b2cb-1a6d5e48ea7a" providerId="ADAL" clId="{40CA6D75-9D04-4A06-A91C-159BA8DC85EE}" dt="2023-01-04T11:21:30.987" v="1742" actId="478"/>
          <ac:picMkLst>
            <pc:docMk/>
            <pc:sldMk cId="2637451809" sldId="633"/>
            <ac:picMk id="3" creationId="{D8317F81-C3D6-4980-ADEE-56BCE1E5E37F}"/>
          </ac:picMkLst>
        </pc:picChg>
        <pc:picChg chg="del">
          <ac:chgData name="Ly" userId="96ec8512-4815-47bc-b2cb-1a6d5e48ea7a" providerId="ADAL" clId="{40CA6D75-9D04-4A06-A91C-159BA8DC85EE}" dt="2022-12-28T14:36:49.003" v="1355" actId="478"/>
          <ac:picMkLst>
            <pc:docMk/>
            <pc:sldMk cId="2637451809" sldId="633"/>
            <ac:picMk id="7" creationId="{1D6BC921-EA5B-4E43-BED8-234B747F31DB}"/>
          </ac:picMkLst>
        </pc:picChg>
        <pc:picChg chg="add mod">
          <ac:chgData name="Ly" userId="96ec8512-4815-47bc-b2cb-1a6d5e48ea7a" providerId="ADAL" clId="{40CA6D75-9D04-4A06-A91C-159BA8DC85EE}" dt="2023-01-05T01:29:17.062" v="1795" actId="1076"/>
          <ac:picMkLst>
            <pc:docMk/>
            <pc:sldMk cId="2637451809" sldId="633"/>
            <ac:picMk id="7" creationId="{2D9F2C45-073B-409E-8D53-10187ADC0FB6}"/>
          </ac:picMkLst>
        </pc:picChg>
        <pc:picChg chg="add del mod">
          <ac:chgData name="Ly" userId="96ec8512-4815-47bc-b2cb-1a6d5e48ea7a" providerId="ADAL" clId="{40CA6D75-9D04-4A06-A91C-159BA8DC85EE}" dt="2023-01-04T11:21:32.716" v="1743" actId="478"/>
          <ac:picMkLst>
            <pc:docMk/>
            <pc:sldMk cId="2637451809" sldId="633"/>
            <ac:picMk id="9" creationId="{5845D472-C360-4C7B-AEDD-6CAF3329187D}"/>
          </ac:picMkLst>
        </pc:picChg>
        <pc:picChg chg="del">
          <ac:chgData name="Ly" userId="96ec8512-4815-47bc-b2cb-1a6d5e48ea7a" providerId="ADAL" clId="{40CA6D75-9D04-4A06-A91C-159BA8DC85EE}" dt="2022-12-28T14:36:47.174" v="1354" actId="478"/>
          <ac:picMkLst>
            <pc:docMk/>
            <pc:sldMk cId="2637451809" sldId="633"/>
            <ac:picMk id="10" creationId="{CA7A46FB-B2B1-4C0B-A5BC-224FB87CBB1D}"/>
          </ac:picMkLst>
        </pc:picChg>
      </pc:sldChg>
      <pc:sldChg chg="addSp modSp add mod">
        <pc:chgData name="Ly" userId="96ec8512-4815-47bc-b2cb-1a6d5e48ea7a" providerId="ADAL" clId="{40CA6D75-9D04-4A06-A91C-159BA8DC85EE}" dt="2023-01-05T02:05:23.193" v="1922" actId="1076"/>
        <pc:sldMkLst>
          <pc:docMk/>
          <pc:sldMk cId="3432777454" sldId="634"/>
        </pc:sldMkLst>
        <pc:spChg chg="mod">
          <ac:chgData name="Ly" userId="96ec8512-4815-47bc-b2cb-1a6d5e48ea7a" providerId="ADAL" clId="{40CA6D75-9D04-4A06-A91C-159BA8DC85EE}" dt="2023-01-05T02:03:08.470" v="1915" actId="1076"/>
          <ac:spMkLst>
            <pc:docMk/>
            <pc:sldMk cId="3432777454" sldId="634"/>
            <ac:spMk id="8" creationId="{1CF71ED8-E89D-439A-A67C-10EC82B066CE}"/>
          </ac:spMkLst>
        </pc:spChg>
        <pc:picChg chg="add mod">
          <ac:chgData name="Ly" userId="96ec8512-4815-47bc-b2cb-1a6d5e48ea7a" providerId="ADAL" clId="{40CA6D75-9D04-4A06-A91C-159BA8DC85EE}" dt="2023-01-05T02:05:21.731" v="1921" actId="14100"/>
          <ac:picMkLst>
            <pc:docMk/>
            <pc:sldMk cId="3432777454" sldId="634"/>
            <ac:picMk id="3" creationId="{514A5E6C-946D-4998-BAA4-23F21FB4C581}"/>
          </ac:picMkLst>
        </pc:picChg>
        <pc:picChg chg="add mod">
          <ac:chgData name="Ly" userId="96ec8512-4815-47bc-b2cb-1a6d5e48ea7a" providerId="ADAL" clId="{40CA6D75-9D04-4A06-A91C-159BA8DC85EE}" dt="2023-01-05T02:05:23.193" v="1922" actId="1076"/>
          <ac:picMkLst>
            <pc:docMk/>
            <pc:sldMk cId="3432777454" sldId="634"/>
            <ac:picMk id="7" creationId="{2D195795-B633-4A4B-8FAD-5DC6F7F7FE55}"/>
          </ac:picMkLst>
        </pc:picChg>
      </pc:sldChg>
      <pc:sldChg chg="add del">
        <pc:chgData name="Ly" userId="96ec8512-4815-47bc-b2cb-1a6d5e48ea7a" providerId="ADAL" clId="{40CA6D75-9D04-4A06-A91C-159BA8DC85EE}" dt="2023-01-04T11:05:16.011" v="1613" actId="2696"/>
        <pc:sldMkLst>
          <pc:docMk/>
          <pc:sldMk cId="3610970405" sldId="634"/>
        </pc:sldMkLst>
      </pc:sldChg>
      <pc:sldChg chg="addSp modSp add mod ord">
        <pc:chgData name="Ly" userId="96ec8512-4815-47bc-b2cb-1a6d5e48ea7a" providerId="ADAL" clId="{40CA6D75-9D04-4A06-A91C-159BA8DC85EE}" dt="2023-01-05T01:52:04.281" v="1880" actId="14100"/>
        <pc:sldMkLst>
          <pc:docMk/>
          <pc:sldMk cId="1523016980" sldId="635"/>
        </pc:sldMkLst>
        <pc:spChg chg="mod">
          <ac:chgData name="Ly" userId="96ec8512-4815-47bc-b2cb-1a6d5e48ea7a" providerId="ADAL" clId="{40CA6D75-9D04-4A06-A91C-159BA8DC85EE}" dt="2023-01-05T01:51:50.669" v="1878" actId="1076"/>
          <ac:spMkLst>
            <pc:docMk/>
            <pc:sldMk cId="1523016980" sldId="635"/>
            <ac:spMk id="8" creationId="{1CF71ED8-E89D-439A-A67C-10EC82B066CE}"/>
          </ac:spMkLst>
        </pc:spChg>
        <pc:picChg chg="add mod modCrop">
          <ac:chgData name="Ly" userId="96ec8512-4815-47bc-b2cb-1a6d5e48ea7a" providerId="ADAL" clId="{40CA6D75-9D04-4A06-A91C-159BA8DC85EE}" dt="2023-01-05T01:51:36.351" v="1876" actId="1076"/>
          <ac:picMkLst>
            <pc:docMk/>
            <pc:sldMk cId="1523016980" sldId="635"/>
            <ac:picMk id="3" creationId="{DD28D0F5-B807-4B3C-A8F8-0037161F01DA}"/>
          </ac:picMkLst>
        </pc:picChg>
        <pc:picChg chg="add mod modCrop">
          <ac:chgData name="Ly" userId="96ec8512-4815-47bc-b2cb-1a6d5e48ea7a" providerId="ADAL" clId="{40CA6D75-9D04-4A06-A91C-159BA8DC85EE}" dt="2023-01-05T01:52:04.281" v="1880" actId="14100"/>
          <ac:picMkLst>
            <pc:docMk/>
            <pc:sldMk cId="1523016980" sldId="635"/>
            <ac:picMk id="7" creationId="{92EA9DAA-B1D0-461E-BBA3-0EFA4FCD02F2}"/>
          </ac:picMkLst>
        </pc:picChg>
      </pc:sldChg>
      <pc:sldChg chg="addSp modSp add mod">
        <pc:chgData name="Ly" userId="96ec8512-4815-47bc-b2cb-1a6d5e48ea7a" providerId="ADAL" clId="{40CA6D75-9D04-4A06-A91C-159BA8DC85EE}" dt="2023-01-05T02:01:47.163" v="1910" actId="1076"/>
        <pc:sldMkLst>
          <pc:docMk/>
          <pc:sldMk cId="3189403011" sldId="636"/>
        </pc:sldMkLst>
        <pc:spChg chg="mod">
          <ac:chgData name="Ly" userId="96ec8512-4815-47bc-b2cb-1a6d5e48ea7a" providerId="ADAL" clId="{40CA6D75-9D04-4A06-A91C-159BA8DC85EE}" dt="2023-01-05T02:01:34.488" v="1909" actId="1076"/>
          <ac:spMkLst>
            <pc:docMk/>
            <pc:sldMk cId="3189403011" sldId="636"/>
            <ac:spMk id="8" creationId="{1CF71ED8-E89D-439A-A67C-10EC82B066CE}"/>
          </ac:spMkLst>
        </pc:spChg>
        <pc:picChg chg="add mod">
          <ac:chgData name="Ly" userId="96ec8512-4815-47bc-b2cb-1a6d5e48ea7a" providerId="ADAL" clId="{40CA6D75-9D04-4A06-A91C-159BA8DC85EE}" dt="2023-01-05T02:01:19.330" v="1906" actId="14100"/>
          <ac:picMkLst>
            <pc:docMk/>
            <pc:sldMk cId="3189403011" sldId="636"/>
            <ac:picMk id="3" creationId="{C044F6CA-FCDF-4CF0-B164-1ECE7ABD9DD1}"/>
          </ac:picMkLst>
        </pc:picChg>
        <pc:picChg chg="add mod">
          <ac:chgData name="Ly" userId="96ec8512-4815-47bc-b2cb-1a6d5e48ea7a" providerId="ADAL" clId="{40CA6D75-9D04-4A06-A91C-159BA8DC85EE}" dt="2023-01-05T02:01:47.163" v="1910" actId="1076"/>
          <ac:picMkLst>
            <pc:docMk/>
            <pc:sldMk cId="3189403011" sldId="636"/>
            <ac:picMk id="7" creationId="{4C2772F3-F960-4C28-81C2-FF700936F417}"/>
          </ac:picMkLst>
        </pc:picChg>
      </pc:sldChg>
      <pc:sldChg chg="addSp delSp modSp new mod">
        <pc:chgData name="Ly" userId="96ec8512-4815-47bc-b2cb-1a6d5e48ea7a" providerId="ADAL" clId="{40CA6D75-9D04-4A06-A91C-159BA8DC85EE}" dt="2023-01-05T01:55:03.300" v="1894" actId="1076"/>
        <pc:sldMkLst>
          <pc:docMk/>
          <pc:sldMk cId="2938971716" sldId="637"/>
        </pc:sldMkLst>
        <pc:spChg chg="del">
          <ac:chgData name="Ly" userId="96ec8512-4815-47bc-b2cb-1a6d5e48ea7a" providerId="ADAL" clId="{40CA6D75-9D04-4A06-A91C-159BA8DC85EE}" dt="2023-01-05T01:53:56.459" v="1883" actId="478"/>
          <ac:spMkLst>
            <pc:docMk/>
            <pc:sldMk cId="2938971716" sldId="637"/>
            <ac:spMk id="2" creationId="{6B7CB77B-4055-4418-BBEA-1AE419FE4216}"/>
          </ac:spMkLst>
        </pc:spChg>
        <pc:spChg chg="del">
          <ac:chgData name="Ly" userId="96ec8512-4815-47bc-b2cb-1a6d5e48ea7a" providerId="ADAL" clId="{40CA6D75-9D04-4A06-A91C-159BA8DC85EE}" dt="2023-01-05T01:53:53.836" v="1882" actId="22"/>
          <ac:spMkLst>
            <pc:docMk/>
            <pc:sldMk cId="2938971716" sldId="637"/>
            <ac:spMk id="3" creationId="{56695907-5FB6-4645-BC5B-6685899BEE6F}"/>
          </ac:spMkLst>
        </pc:spChg>
        <pc:picChg chg="add mod ord">
          <ac:chgData name="Ly" userId="96ec8512-4815-47bc-b2cb-1a6d5e48ea7a" providerId="ADAL" clId="{40CA6D75-9D04-4A06-A91C-159BA8DC85EE}" dt="2023-01-05T01:54:59.205" v="1892" actId="1076"/>
          <ac:picMkLst>
            <pc:docMk/>
            <pc:sldMk cId="2938971716" sldId="637"/>
            <ac:picMk id="7" creationId="{13DF18DD-9246-467E-8B7D-0B9B6FA5517A}"/>
          </ac:picMkLst>
        </pc:picChg>
        <pc:picChg chg="add mod">
          <ac:chgData name="Ly" userId="96ec8512-4815-47bc-b2cb-1a6d5e48ea7a" providerId="ADAL" clId="{40CA6D75-9D04-4A06-A91C-159BA8DC85EE}" dt="2023-01-05T01:55:03.300" v="1894" actId="1076"/>
          <ac:picMkLst>
            <pc:docMk/>
            <pc:sldMk cId="2938971716" sldId="637"/>
            <ac:picMk id="9" creationId="{33753997-0EA0-42BF-9198-5334791F05C9}"/>
          </ac:picMkLst>
        </pc:picChg>
      </pc:sldChg>
      <pc:sldChg chg="addSp delSp modSp add mod">
        <pc:chgData name="Ly" userId="96ec8512-4815-47bc-b2cb-1a6d5e48ea7a" providerId="ADAL" clId="{40CA6D75-9D04-4A06-A91C-159BA8DC85EE}" dt="2023-01-05T02:29:13.211" v="2191" actId="732"/>
        <pc:sldMkLst>
          <pc:docMk/>
          <pc:sldMk cId="364866988" sldId="638"/>
        </pc:sldMkLst>
        <pc:spChg chg="del">
          <ac:chgData name="Ly" userId="96ec8512-4815-47bc-b2cb-1a6d5e48ea7a" providerId="ADAL" clId="{40CA6D75-9D04-4A06-A91C-159BA8DC85EE}" dt="2023-01-05T02:26:47.686" v="2183" actId="478"/>
          <ac:spMkLst>
            <pc:docMk/>
            <pc:sldMk cId="364866988" sldId="638"/>
            <ac:spMk id="8" creationId="{F193933E-2DF0-4C8F-A1BD-1612BCB49137}"/>
          </ac:spMkLst>
        </pc:spChg>
        <pc:picChg chg="add mod">
          <ac:chgData name="Ly" userId="96ec8512-4815-47bc-b2cb-1a6d5e48ea7a" providerId="ADAL" clId="{40CA6D75-9D04-4A06-A91C-159BA8DC85EE}" dt="2023-01-05T02:27:02.095" v="2185" actId="14100"/>
          <ac:picMkLst>
            <pc:docMk/>
            <pc:sldMk cId="364866988" sldId="638"/>
            <ac:picMk id="3" creationId="{37A2D394-BC5E-4A84-B3C9-99DA672418FD}"/>
          </ac:picMkLst>
        </pc:picChg>
        <pc:picChg chg="add mod modCrop">
          <ac:chgData name="Ly" userId="96ec8512-4815-47bc-b2cb-1a6d5e48ea7a" providerId="ADAL" clId="{40CA6D75-9D04-4A06-A91C-159BA8DC85EE}" dt="2023-01-05T02:29:13.211" v="2191" actId="732"/>
          <ac:picMkLst>
            <pc:docMk/>
            <pc:sldMk cId="364866988" sldId="638"/>
            <ac:picMk id="7" creationId="{818539CE-5D6A-427D-B869-7AA990F56B72}"/>
          </ac:picMkLst>
        </pc:picChg>
        <pc:picChg chg="del">
          <ac:chgData name="Ly" userId="96ec8512-4815-47bc-b2cb-1a6d5e48ea7a" providerId="ADAL" clId="{40CA6D75-9D04-4A06-A91C-159BA8DC85EE}" dt="2023-01-05T02:24:07.458" v="2002" actId="478"/>
          <ac:picMkLst>
            <pc:docMk/>
            <pc:sldMk cId="364866988" sldId="638"/>
            <ac:picMk id="10" creationId="{7D0D9762-92E6-4718-99EC-89A632A0E0B9}"/>
          </ac:picMkLst>
        </pc:picChg>
        <pc:picChg chg="del">
          <ac:chgData name="Ly" userId="96ec8512-4815-47bc-b2cb-1a6d5e48ea7a" providerId="ADAL" clId="{40CA6D75-9D04-4A06-A91C-159BA8DC85EE}" dt="2023-01-05T02:24:05.795" v="2001" actId="478"/>
          <ac:picMkLst>
            <pc:docMk/>
            <pc:sldMk cId="364866988" sldId="638"/>
            <ac:picMk id="13" creationId="{BE373B05-874B-4FE5-A108-AA30517B30E4}"/>
          </ac:picMkLst>
        </pc:picChg>
      </pc:sldChg>
      <pc:sldChg chg="add del">
        <pc:chgData name="Ly" userId="96ec8512-4815-47bc-b2cb-1a6d5e48ea7a" providerId="ADAL" clId="{40CA6D75-9D04-4A06-A91C-159BA8DC85EE}" dt="2023-01-05T02:30:54.595" v="2200" actId="47"/>
        <pc:sldMkLst>
          <pc:docMk/>
          <pc:sldMk cId="1658107094" sldId="639"/>
        </pc:sldMkLst>
      </pc:sldChg>
      <pc:sldChg chg="add del">
        <pc:chgData name="Ly" userId="96ec8512-4815-47bc-b2cb-1a6d5e48ea7a" providerId="ADAL" clId="{40CA6D75-9D04-4A06-A91C-159BA8DC85EE}" dt="2023-01-05T02:30:56.891" v="2201" actId="47"/>
        <pc:sldMkLst>
          <pc:docMk/>
          <pc:sldMk cId="3958510551" sldId="640"/>
        </pc:sldMkLst>
      </pc:sldChg>
      <pc:sldChg chg="addSp delSp modSp add mod ord">
        <pc:chgData name="Ly" userId="96ec8512-4815-47bc-b2cb-1a6d5e48ea7a" providerId="ADAL" clId="{40CA6D75-9D04-4A06-A91C-159BA8DC85EE}" dt="2023-01-05T02:48:54.813" v="2276" actId="1076"/>
        <pc:sldMkLst>
          <pc:docMk/>
          <pc:sldMk cId="3708352769" sldId="641"/>
        </pc:sldMkLst>
        <pc:spChg chg="add mod">
          <ac:chgData name="Ly" userId="96ec8512-4815-47bc-b2cb-1a6d5e48ea7a" providerId="ADAL" clId="{40CA6D75-9D04-4A06-A91C-159BA8DC85EE}" dt="2023-01-05T02:48:19" v="2272" actId="1076"/>
          <ac:spMkLst>
            <pc:docMk/>
            <pc:sldMk cId="3708352769" sldId="641"/>
            <ac:spMk id="6" creationId="{0F6E68BF-E17A-4756-B98B-856EE023B28B}"/>
          </ac:spMkLst>
        </pc:spChg>
        <pc:spChg chg="del">
          <ac:chgData name="Ly" userId="96ec8512-4815-47bc-b2cb-1a6d5e48ea7a" providerId="ADAL" clId="{40CA6D75-9D04-4A06-A91C-159BA8DC85EE}" dt="2023-01-05T02:46:26.055" v="2256" actId="478"/>
          <ac:spMkLst>
            <pc:docMk/>
            <pc:sldMk cId="3708352769" sldId="641"/>
            <ac:spMk id="8" creationId="{7052A5C2-6466-4203-8B10-93FF1B9B325D}"/>
          </ac:spMkLst>
        </pc:spChg>
        <pc:spChg chg="del">
          <ac:chgData name="Ly" userId="96ec8512-4815-47bc-b2cb-1a6d5e48ea7a" providerId="ADAL" clId="{40CA6D75-9D04-4A06-A91C-159BA8DC85EE}" dt="2023-01-05T02:46:41.665" v="2259" actId="478"/>
          <ac:spMkLst>
            <pc:docMk/>
            <pc:sldMk cId="3708352769" sldId="641"/>
            <ac:spMk id="9" creationId="{3FABFA5F-66DC-4A79-A63D-937D5F389CF1}"/>
          </ac:spMkLst>
        </pc:spChg>
        <pc:picChg chg="add mod">
          <ac:chgData name="Ly" userId="96ec8512-4815-47bc-b2cb-1a6d5e48ea7a" providerId="ADAL" clId="{40CA6D75-9D04-4A06-A91C-159BA8DC85EE}" dt="2023-01-05T02:48:16.007" v="2271" actId="14100"/>
          <ac:picMkLst>
            <pc:docMk/>
            <pc:sldMk cId="3708352769" sldId="641"/>
            <ac:picMk id="3" creationId="{B6CF37CE-5B64-44DB-848C-3FAD17EDF766}"/>
          </ac:picMkLst>
        </pc:picChg>
        <pc:picChg chg="add mod">
          <ac:chgData name="Ly" userId="96ec8512-4815-47bc-b2cb-1a6d5e48ea7a" providerId="ADAL" clId="{40CA6D75-9D04-4A06-A91C-159BA8DC85EE}" dt="2023-01-05T02:48:54.813" v="2276" actId="1076"/>
          <ac:picMkLst>
            <pc:docMk/>
            <pc:sldMk cId="3708352769" sldId="641"/>
            <ac:picMk id="10" creationId="{F988AB4C-EB8A-4C3F-AE5D-8D73A8B21F00}"/>
          </ac:picMkLst>
        </pc:picChg>
      </pc:sldChg>
      <pc:sldChg chg="addSp delSp modSp add mod">
        <pc:chgData name="Ly" userId="96ec8512-4815-47bc-b2cb-1a6d5e48ea7a" providerId="ADAL" clId="{40CA6D75-9D04-4A06-A91C-159BA8DC85EE}" dt="2023-01-05T02:43:16.307" v="2237" actId="1076"/>
        <pc:sldMkLst>
          <pc:docMk/>
          <pc:sldMk cId="2260155913" sldId="642"/>
        </pc:sldMkLst>
        <pc:spChg chg="del">
          <ac:chgData name="Ly" userId="96ec8512-4815-47bc-b2cb-1a6d5e48ea7a" providerId="ADAL" clId="{40CA6D75-9D04-4A06-A91C-159BA8DC85EE}" dt="2023-01-05T02:42:02.221" v="2224" actId="478"/>
          <ac:spMkLst>
            <pc:docMk/>
            <pc:sldMk cId="2260155913" sldId="642"/>
            <ac:spMk id="9" creationId="{3FABFA5F-66DC-4A79-A63D-937D5F389CF1}"/>
          </ac:spMkLst>
        </pc:spChg>
        <pc:picChg chg="add mod">
          <ac:chgData name="Ly" userId="96ec8512-4815-47bc-b2cb-1a6d5e48ea7a" providerId="ADAL" clId="{40CA6D75-9D04-4A06-A91C-159BA8DC85EE}" dt="2023-01-05T02:42:34.682" v="2231" actId="14100"/>
          <ac:picMkLst>
            <pc:docMk/>
            <pc:sldMk cId="2260155913" sldId="642"/>
            <ac:picMk id="3" creationId="{F034F189-02FE-48EA-8BAD-1AA9A4E30DB2}"/>
          </ac:picMkLst>
        </pc:picChg>
        <pc:picChg chg="add mod">
          <ac:chgData name="Ly" userId="96ec8512-4815-47bc-b2cb-1a6d5e48ea7a" providerId="ADAL" clId="{40CA6D75-9D04-4A06-A91C-159BA8DC85EE}" dt="2023-01-05T02:43:16.307" v="2237" actId="1076"/>
          <ac:picMkLst>
            <pc:docMk/>
            <pc:sldMk cId="2260155913" sldId="642"/>
            <ac:picMk id="7" creationId="{A7B41695-4484-4644-89D9-3E3495F1F510}"/>
          </ac:picMkLst>
        </pc:picChg>
      </pc:sldChg>
      <pc:sldChg chg="addSp delSp modSp add mod">
        <pc:chgData name="Ly" userId="96ec8512-4815-47bc-b2cb-1a6d5e48ea7a" providerId="ADAL" clId="{40CA6D75-9D04-4A06-A91C-159BA8DC85EE}" dt="2023-01-05T02:45:06.379" v="2248" actId="1076"/>
        <pc:sldMkLst>
          <pc:docMk/>
          <pc:sldMk cId="1455787024" sldId="643"/>
        </pc:sldMkLst>
        <pc:spChg chg="del mod">
          <ac:chgData name="Ly" userId="96ec8512-4815-47bc-b2cb-1a6d5e48ea7a" providerId="ADAL" clId="{40CA6D75-9D04-4A06-A91C-159BA8DC85EE}" dt="2023-01-05T02:42:08.698" v="2226" actId="478"/>
          <ac:spMkLst>
            <pc:docMk/>
            <pc:sldMk cId="1455787024" sldId="643"/>
            <ac:spMk id="9" creationId="{3FABFA5F-66DC-4A79-A63D-937D5F389CF1}"/>
          </ac:spMkLst>
        </pc:spChg>
        <pc:spChg chg="del">
          <ac:chgData name="Ly" userId="96ec8512-4815-47bc-b2cb-1a6d5e48ea7a" providerId="ADAL" clId="{40CA6D75-9D04-4A06-A91C-159BA8DC85EE}" dt="2023-01-05T02:45:02.044" v="2246" actId="21"/>
          <ac:spMkLst>
            <pc:docMk/>
            <pc:sldMk cId="1455787024" sldId="643"/>
            <ac:spMk id="10" creationId="{1A0FC33D-B2BC-4EF5-A964-E8C26FA23C70}"/>
          </ac:spMkLst>
        </pc:spChg>
        <pc:spChg chg="add mod">
          <ac:chgData name="Ly" userId="96ec8512-4815-47bc-b2cb-1a6d5e48ea7a" providerId="ADAL" clId="{40CA6D75-9D04-4A06-A91C-159BA8DC85EE}" dt="2023-01-05T02:45:06.379" v="2248" actId="1076"/>
          <ac:spMkLst>
            <pc:docMk/>
            <pc:sldMk cId="1455787024" sldId="643"/>
            <ac:spMk id="12" creationId="{EDE3398F-3824-4665-AFD8-452F168CCCEA}"/>
          </ac:spMkLst>
        </pc:spChg>
        <pc:picChg chg="add del">
          <ac:chgData name="Ly" userId="96ec8512-4815-47bc-b2cb-1a6d5e48ea7a" providerId="ADAL" clId="{40CA6D75-9D04-4A06-A91C-159BA8DC85EE}" dt="2023-01-05T02:42:21.933" v="2229" actId="478"/>
          <ac:picMkLst>
            <pc:docMk/>
            <pc:sldMk cId="1455787024" sldId="643"/>
            <ac:picMk id="3" creationId="{9AD1A3B1-F5A4-406D-836E-43064E2FE24C}"/>
          </ac:picMkLst>
        </pc:picChg>
        <pc:picChg chg="add mod">
          <ac:chgData name="Ly" userId="96ec8512-4815-47bc-b2cb-1a6d5e48ea7a" providerId="ADAL" clId="{40CA6D75-9D04-4A06-A91C-159BA8DC85EE}" dt="2023-01-05T02:44:54.152" v="2244" actId="1076"/>
          <ac:picMkLst>
            <pc:docMk/>
            <pc:sldMk cId="1455787024" sldId="643"/>
            <ac:picMk id="7" creationId="{A8E48F49-3F93-4DAF-BF99-A4BD3269A89D}"/>
          </ac:picMkLst>
        </pc:picChg>
        <pc:picChg chg="add mod">
          <ac:chgData name="Ly" userId="96ec8512-4815-47bc-b2cb-1a6d5e48ea7a" providerId="ADAL" clId="{40CA6D75-9D04-4A06-A91C-159BA8DC85EE}" dt="2023-01-05T02:44:58.622" v="2245" actId="1076"/>
          <ac:picMkLst>
            <pc:docMk/>
            <pc:sldMk cId="1455787024" sldId="643"/>
            <ac:picMk id="11" creationId="{13211E70-630C-4CD3-BF7C-2D17486C1151}"/>
          </ac:picMkLst>
        </pc:picChg>
      </pc:sldChg>
      <pc:sldChg chg="addSp delSp modSp add mod ord">
        <pc:chgData name="Ly" userId="96ec8512-4815-47bc-b2cb-1a6d5e48ea7a" providerId="ADAL" clId="{40CA6D75-9D04-4A06-A91C-159BA8DC85EE}" dt="2023-01-05T02:49:54.108" v="2280" actId="1076"/>
        <pc:sldMkLst>
          <pc:docMk/>
          <pc:sldMk cId="2655241084" sldId="644"/>
        </pc:sldMkLst>
        <pc:spChg chg="del">
          <ac:chgData name="Ly" userId="96ec8512-4815-47bc-b2cb-1a6d5e48ea7a" providerId="ADAL" clId="{40CA6D75-9D04-4A06-A91C-159BA8DC85EE}" dt="2023-01-05T02:42:13.032" v="2227" actId="478"/>
          <ac:spMkLst>
            <pc:docMk/>
            <pc:sldMk cId="2655241084" sldId="644"/>
            <ac:spMk id="9" creationId="{3FABFA5F-66DC-4A79-A63D-937D5F389CF1}"/>
          </ac:spMkLst>
        </pc:spChg>
        <pc:picChg chg="add mod">
          <ac:chgData name="Ly" userId="96ec8512-4815-47bc-b2cb-1a6d5e48ea7a" providerId="ADAL" clId="{40CA6D75-9D04-4A06-A91C-159BA8DC85EE}" dt="2023-01-05T02:47:13.092" v="2267" actId="1076"/>
          <ac:picMkLst>
            <pc:docMk/>
            <pc:sldMk cId="2655241084" sldId="644"/>
            <ac:picMk id="3" creationId="{F85B26E6-23AC-4B3D-88AE-A2F4BD28EA81}"/>
          </ac:picMkLst>
        </pc:picChg>
        <pc:picChg chg="add mod">
          <ac:chgData name="Ly" userId="96ec8512-4815-47bc-b2cb-1a6d5e48ea7a" providerId="ADAL" clId="{40CA6D75-9D04-4A06-A91C-159BA8DC85EE}" dt="2023-01-05T02:49:54.108" v="2280" actId="1076"/>
          <ac:picMkLst>
            <pc:docMk/>
            <pc:sldMk cId="2655241084" sldId="644"/>
            <ac:picMk id="7" creationId="{EC055351-AB3E-4224-BCB5-60C10F88908E}"/>
          </ac:picMkLst>
        </pc:picChg>
      </pc:sldChg>
      <pc:sldChg chg="addSp delSp modSp add mod">
        <pc:chgData name="Ly" userId="96ec8512-4815-47bc-b2cb-1a6d5e48ea7a" providerId="ADAL" clId="{40CA6D75-9D04-4A06-A91C-159BA8DC85EE}" dt="2023-01-05T03:10:25.722" v="2403" actId="1076"/>
        <pc:sldMkLst>
          <pc:docMk/>
          <pc:sldMk cId="270799997" sldId="645"/>
        </pc:sldMkLst>
        <pc:spChg chg="mod">
          <ac:chgData name="Ly" userId="96ec8512-4815-47bc-b2cb-1a6d5e48ea7a" providerId="ADAL" clId="{40CA6D75-9D04-4A06-A91C-159BA8DC85EE}" dt="2023-01-05T03:08:14.320" v="2395" actId="1076"/>
          <ac:spMkLst>
            <pc:docMk/>
            <pc:sldMk cId="270799997" sldId="645"/>
            <ac:spMk id="8" creationId="{7052A5C2-6466-4203-8B10-93FF1B9B325D}"/>
          </ac:spMkLst>
        </pc:spChg>
        <pc:spChg chg="del">
          <ac:chgData name="Ly" userId="96ec8512-4815-47bc-b2cb-1a6d5e48ea7a" providerId="ADAL" clId="{40CA6D75-9D04-4A06-A91C-159BA8DC85EE}" dt="2023-01-05T03:02:58.944" v="2355" actId="478"/>
          <ac:spMkLst>
            <pc:docMk/>
            <pc:sldMk cId="270799997" sldId="645"/>
            <ac:spMk id="9" creationId="{3FABFA5F-66DC-4A79-A63D-937D5F389CF1}"/>
          </ac:spMkLst>
        </pc:spChg>
        <pc:picChg chg="add mod">
          <ac:chgData name="Ly" userId="96ec8512-4815-47bc-b2cb-1a6d5e48ea7a" providerId="ADAL" clId="{40CA6D75-9D04-4A06-A91C-159BA8DC85EE}" dt="2023-01-05T03:09:10.203" v="2397" actId="1076"/>
          <ac:picMkLst>
            <pc:docMk/>
            <pc:sldMk cId="270799997" sldId="645"/>
            <ac:picMk id="3" creationId="{107D3D06-BACB-4AAC-A2EE-770C033A5C63}"/>
          </ac:picMkLst>
        </pc:picChg>
        <pc:picChg chg="add mod">
          <ac:chgData name="Ly" userId="96ec8512-4815-47bc-b2cb-1a6d5e48ea7a" providerId="ADAL" clId="{40CA6D75-9D04-4A06-A91C-159BA8DC85EE}" dt="2023-01-05T03:09:32.546" v="2399" actId="1076"/>
          <ac:picMkLst>
            <pc:docMk/>
            <pc:sldMk cId="270799997" sldId="645"/>
            <ac:picMk id="7" creationId="{4BBD26AA-78DD-4135-AEC8-205A00F69D6F}"/>
          </ac:picMkLst>
        </pc:picChg>
        <pc:picChg chg="add mod">
          <ac:chgData name="Ly" userId="96ec8512-4815-47bc-b2cb-1a6d5e48ea7a" providerId="ADAL" clId="{40CA6D75-9D04-4A06-A91C-159BA8DC85EE}" dt="2023-01-05T03:09:55.661" v="2401" actId="1076"/>
          <ac:picMkLst>
            <pc:docMk/>
            <pc:sldMk cId="270799997" sldId="645"/>
            <ac:picMk id="11" creationId="{648E282E-9F42-4973-B825-F7A8B6DFED5F}"/>
          </ac:picMkLst>
        </pc:picChg>
        <pc:picChg chg="add mod">
          <ac:chgData name="Ly" userId="96ec8512-4815-47bc-b2cb-1a6d5e48ea7a" providerId="ADAL" clId="{40CA6D75-9D04-4A06-A91C-159BA8DC85EE}" dt="2023-01-05T03:10:25.722" v="2403" actId="1076"/>
          <ac:picMkLst>
            <pc:docMk/>
            <pc:sldMk cId="270799997" sldId="645"/>
            <ac:picMk id="13" creationId="{AB1BA436-FB87-4050-B3D9-F586799A2A62}"/>
          </ac:picMkLst>
        </pc:picChg>
      </pc:sldChg>
      <pc:sldChg chg="addSp delSp modSp add mod">
        <pc:chgData name="Ly" userId="96ec8512-4815-47bc-b2cb-1a6d5e48ea7a" providerId="ADAL" clId="{40CA6D75-9D04-4A06-A91C-159BA8DC85EE}" dt="2023-01-05T03:11:35.102" v="2409" actId="1076"/>
        <pc:sldMkLst>
          <pc:docMk/>
          <pc:sldMk cId="3872697595" sldId="646"/>
        </pc:sldMkLst>
        <pc:spChg chg="mod">
          <ac:chgData name="Ly" userId="96ec8512-4815-47bc-b2cb-1a6d5e48ea7a" providerId="ADAL" clId="{40CA6D75-9D04-4A06-A91C-159BA8DC85EE}" dt="2023-01-05T03:10:55.496" v="2405" actId="1076"/>
          <ac:spMkLst>
            <pc:docMk/>
            <pc:sldMk cId="3872697595" sldId="646"/>
            <ac:spMk id="8" creationId="{7052A5C2-6466-4203-8B10-93FF1B9B325D}"/>
          </ac:spMkLst>
        </pc:spChg>
        <pc:spChg chg="del">
          <ac:chgData name="Ly" userId="96ec8512-4815-47bc-b2cb-1a6d5e48ea7a" providerId="ADAL" clId="{40CA6D75-9D04-4A06-A91C-159BA8DC85EE}" dt="2023-01-05T03:03:03.272" v="2356" actId="478"/>
          <ac:spMkLst>
            <pc:docMk/>
            <pc:sldMk cId="3872697595" sldId="646"/>
            <ac:spMk id="9" creationId="{3FABFA5F-66DC-4A79-A63D-937D5F389CF1}"/>
          </ac:spMkLst>
        </pc:spChg>
        <pc:picChg chg="add mod">
          <ac:chgData name="Ly" userId="96ec8512-4815-47bc-b2cb-1a6d5e48ea7a" providerId="ADAL" clId="{40CA6D75-9D04-4A06-A91C-159BA8DC85EE}" dt="2023-01-05T03:11:35.102" v="2409" actId="1076"/>
          <ac:picMkLst>
            <pc:docMk/>
            <pc:sldMk cId="3872697595" sldId="646"/>
            <ac:picMk id="3" creationId="{F5DBFB85-884C-4A1F-9CCF-7E200A192958}"/>
          </ac:picMkLst>
        </pc:picChg>
        <pc:picChg chg="add mod">
          <ac:chgData name="Ly" userId="96ec8512-4815-47bc-b2cb-1a6d5e48ea7a" providerId="ADAL" clId="{40CA6D75-9D04-4A06-A91C-159BA8DC85EE}" dt="2023-01-05T03:11:30.717" v="2408" actId="1076"/>
          <ac:picMkLst>
            <pc:docMk/>
            <pc:sldMk cId="3872697595" sldId="646"/>
            <ac:picMk id="7" creationId="{789B6A64-EB97-42A4-98CD-C0B8DD3D0021}"/>
          </ac:picMkLst>
        </pc:picChg>
      </pc:sldChg>
      <pc:sldChg chg="addSp modSp add mod">
        <pc:chgData name="Ly" userId="96ec8512-4815-47bc-b2cb-1a6d5e48ea7a" providerId="ADAL" clId="{40CA6D75-9D04-4A06-A91C-159BA8DC85EE}" dt="2023-01-05T03:13:44.066" v="2425" actId="164"/>
        <pc:sldMkLst>
          <pc:docMk/>
          <pc:sldMk cId="926293129" sldId="647"/>
        </pc:sldMkLst>
        <pc:spChg chg="mod">
          <ac:chgData name="Ly" userId="96ec8512-4815-47bc-b2cb-1a6d5e48ea7a" providerId="ADAL" clId="{40CA6D75-9D04-4A06-A91C-159BA8DC85EE}" dt="2023-01-05T03:12:13.390" v="2411" actId="1076"/>
          <ac:spMkLst>
            <pc:docMk/>
            <pc:sldMk cId="926293129" sldId="647"/>
            <ac:spMk id="8" creationId="{7052A5C2-6466-4203-8B10-93FF1B9B325D}"/>
          </ac:spMkLst>
        </pc:spChg>
        <pc:grpChg chg="add mod">
          <ac:chgData name="Ly" userId="96ec8512-4815-47bc-b2cb-1a6d5e48ea7a" providerId="ADAL" clId="{40CA6D75-9D04-4A06-A91C-159BA8DC85EE}" dt="2023-01-05T03:13:31.849" v="2422" actId="164"/>
          <ac:grpSpMkLst>
            <pc:docMk/>
            <pc:sldMk cId="926293129" sldId="647"/>
            <ac:grpSpMk id="12" creationId="{52612FFB-CB8B-44D0-8963-E80301139DC2}"/>
          </ac:grpSpMkLst>
        </pc:grpChg>
        <pc:grpChg chg="add mod">
          <ac:chgData name="Ly" userId="96ec8512-4815-47bc-b2cb-1a6d5e48ea7a" providerId="ADAL" clId="{40CA6D75-9D04-4A06-A91C-159BA8DC85EE}" dt="2023-01-05T03:13:31.849" v="2422" actId="164"/>
          <ac:grpSpMkLst>
            <pc:docMk/>
            <pc:sldMk cId="926293129" sldId="647"/>
            <ac:grpSpMk id="15" creationId="{98D86D13-4B73-43AF-902B-3606088EB89D}"/>
          </ac:grpSpMkLst>
        </pc:grpChg>
        <pc:grpChg chg="add mod">
          <ac:chgData name="Ly" userId="96ec8512-4815-47bc-b2cb-1a6d5e48ea7a" providerId="ADAL" clId="{40CA6D75-9D04-4A06-A91C-159BA8DC85EE}" dt="2023-01-05T03:13:44.066" v="2425" actId="164"/>
          <ac:grpSpMkLst>
            <pc:docMk/>
            <pc:sldMk cId="926293129" sldId="647"/>
            <ac:grpSpMk id="18" creationId="{9EAEC06C-32DA-43A3-BE7B-E6517A7A3380}"/>
          </ac:grpSpMkLst>
        </pc:grpChg>
        <pc:picChg chg="add mod">
          <ac:chgData name="Ly" userId="96ec8512-4815-47bc-b2cb-1a6d5e48ea7a" providerId="ADAL" clId="{40CA6D75-9D04-4A06-A91C-159BA8DC85EE}" dt="2023-01-05T03:13:23.098" v="2419" actId="164"/>
          <ac:picMkLst>
            <pc:docMk/>
            <pc:sldMk cId="926293129" sldId="647"/>
            <ac:picMk id="3" creationId="{D5CFB13D-6CBE-495A-8A63-B6D7075A40CA}"/>
          </ac:picMkLst>
        </pc:picChg>
        <pc:picChg chg="add mod">
          <ac:chgData name="Ly" userId="96ec8512-4815-47bc-b2cb-1a6d5e48ea7a" providerId="ADAL" clId="{40CA6D75-9D04-4A06-A91C-159BA8DC85EE}" dt="2023-01-05T03:13:44.066" v="2425" actId="164"/>
          <ac:picMkLst>
            <pc:docMk/>
            <pc:sldMk cId="926293129" sldId="647"/>
            <ac:picMk id="7" creationId="{E5AE2DAD-7626-4EA2-BD7F-D9EDFFD705D3}"/>
          </ac:picMkLst>
        </pc:picChg>
        <pc:picChg chg="add mod">
          <ac:chgData name="Ly" userId="96ec8512-4815-47bc-b2cb-1a6d5e48ea7a" providerId="ADAL" clId="{40CA6D75-9D04-4A06-A91C-159BA8DC85EE}" dt="2023-01-05T03:13:23.098" v="2419" actId="164"/>
          <ac:picMkLst>
            <pc:docMk/>
            <pc:sldMk cId="926293129" sldId="647"/>
            <ac:picMk id="11" creationId="{2340700F-B101-4D3C-A63E-E5390A76137E}"/>
          </ac:picMkLst>
        </pc:picChg>
        <pc:picChg chg="add mod">
          <ac:chgData name="Ly" userId="96ec8512-4815-47bc-b2cb-1a6d5e48ea7a" providerId="ADAL" clId="{40CA6D75-9D04-4A06-A91C-159BA8DC85EE}" dt="2023-01-05T03:13:31.849" v="2422" actId="164"/>
          <ac:picMkLst>
            <pc:docMk/>
            <pc:sldMk cId="926293129" sldId="647"/>
            <ac:picMk id="14" creationId="{4E5A9132-CD67-4CF2-BD14-74E3CE1A4CBA}"/>
          </ac:picMkLst>
        </pc:picChg>
        <pc:picChg chg="add mod">
          <ac:chgData name="Ly" userId="96ec8512-4815-47bc-b2cb-1a6d5e48ea7a" providerId="ADAL" clId="{40CA6D75-9D04-4A06-A91C-159BA8DC85EE}" dt="2023-01-05T03:13:44.066" v="2425" actId="164"/>
          <ac:picMkLst>
            <pc:docMk/>
            <pc:sldMk cId="926293129" sldId="647"/>
            <ac:picMk id="17" creationId="{B5D79E07-3781-42BF-8B06-09C895525ED4}"/>
          </ac:picMkLst>
        </pc:picChg>
      </pc:sldChg>
      <pc:sldChg chg="addSp delSp modSp add mod">
        <pc:chgData name="Ly" userId="96ec8512-4815-47bc-b2cb-1a6d5e48ea7a" providerId="ADAL" clId="{40CA6D75-9D04-4A06-A91C-159BA8DC85EE}" dt="2023-01-05T03:15:57.423" v="2439" actId="1076"/>
        <pc:sldMkLst>
          <pc:docMk/>
          <pc:sldMk cId="912223055" sldId="648"/>
        </pc:sldMkLst>
        <pc:spChg chg="mod">
          <ac:chgData name="Ly" userId="96ec8512-4815-47bc-b2cb-1a6d5e48ea7a" providerId="ADAL" clId="{40CA6D75-9D04-4A06-A91C-159BA8DC85EE}" dt="2023-01-05T03:14:26.734" v="2427" actId="1076"/>
          <ac:spMkLst>
            <pc:docMk/>
            <pc:sldMk cId="912223055" sldId="648"/>
            <ac:spMk id="8" creationId="{7052A5C2-6466-4203-8B10-93FF1B9B325D}"/>
          </ac:spMkLst>
        </pc:spChg>
        <pc:spChg chg="del">
          <ac:chgData name="Ly" userId="96ec8512-4815-47bc-b2cb-1a6d5e48ea7a" providerId="ADAL" clId="{40CA6D75-9D04-4A06-A91C-159BA8DC85EE}" dt="2023-01-05T03:03:07.894" v="2357" actId="478"/>
          <ac:spMkLst>
            <pc:docMk/>
            <pc:sldMk cId="912223055" sldId="648"/>
            <ac:spMk id="9" creationId="{3FABFA5F-66DC-4A79-A63D-937D5F389CF1}"/>
          </ac:spMkLst>
        </pc:spChg>
        <pc:picChg chg="add mod">
          <ac:chgData name="Ly" userId="96ec8512-4815-47bc-b2cb-1a6d5e48ea7a" providerId="ADAL" clId="{40CA6D75-9D04-4A06-A91C-159BA8DC85EE}" dt="2023-01-05T03:15:57.423" v="2439" actId="1076"/>
          <ac:picMkLst>
            <pc:docMk/>
            <pc:sldMk cId="912223055" sldId="648"/>
            <ac:picMk id="3" creationId="{93838667-9D45-4167-AB34-866E7388F243}"/>
          </ac:picMkLst>
        </pc:picChg>
        <pc:picChg chg="add mod">
          <ac:chgData name="Ly" userId="96ec8512-4815-47bc-b2cb-1a6d5e48ea7a" providerId="ADAL" clId="{40CA6D75-9D04-4A06-A91C-159BA8DC85EE}" dt="2023-01-05T03:15:50.658" v="2438" actId="1076"/>
          <ac:picMkLst>
            <pc:docMk/>
            <pc:sldMk cId="912223055" sldId="648"/>
            <ac:picMk id="7" creationId="{5CC1C1F5-C5FB-49E7-97A7-FDEC5DFA8F09}"/>
          </ac:picMkLst>
        </pc:picChg>
      </pc:sldChg>
      <pc:sldChg chg="addSp delSp modSp add mod">
        <pc:chgData name="Ly" userId="96ec8512-4815-47bc-b2cb-1a6d5e48ea7a" providerId="ADAL" clId="{40CA6D75-9D04-4A06-A91C-159BA8DC85EE}" dt="2023-01-05T02:57:43.522" v="2323" actId="1076"/>
        <pc:sldMkLst>
          <pc:docMk/>
          <pc:sldMk cId="1101712724" sldId="649"/>
        </pc:sldMkLst>
        <pc:spChg chg="del mod">
          <ac:chgData name="Ly" userId="96ec8512-4815-47bc-b2cb-1a6d5e48ea7a" providerId="ADAL" clId="{40CA6D75-9D04-4A06-A91C-159BA8DC85EE}" dt="2023-01-05T02:55:17.798" v="2296" actId="21"/>
          <ac:spMkLst>
            <pc:docMk/>
            <pc:sldMk cId="1101712724" sldId="649"/>
            <ac:spMk id="6" creationId="{0F6E68BF-E17A-4756-B98B-856EE023B28B}"/>
          </ac:spMkLst>
        </pc:spChg>
        <pc:spChg chg="add mod">
          <ac:chgData name="Ly" userId="96ec8512-4815-47bc-b2cb-1a6d5e48ea7a" providerId="ADAL" clId="{40CA6D75-9D04-4A06-A91C-159BA8DC85EE}" dt="2023-01-05T02:57:43.522" v="2323" actId="1076"/>
          <ac:spMkLst>
            <pc:docMk/>
            <pc:sldMk cId="1101712724" sldId="649"/>
            <ac:spMk id="12" creationId="{B387366A-9688-4CDD-9DC0-344045B809CE}"/>
          </ac:spMkLst>
        </pc:spChg>
        <pc:grpChg chg="add mod">
          <ac:chgData name="Ly" userId="96ec8512-4815-47bc-b2cb-1a6d5e48ea7a" providerId="ADAL" clId="{40CA6D75-9D04-4A06-A91C-159BA8DC85EE}" dt="2023-01-05T02:57:39.578" v="2322" actId="14100"/>
          <ac:grpSpMkLst>
            <pc:docMk/>
            <pc:sldMk cId="1101712724" sldId="649"/>
            <ac:grpSpMk id="9" creationId="{27F27A47-B1E7-4E4E-841B-9F5FDD0D22EF}"/>
          </ac:grpSpMkLst>
        </pc:grpChg>
        <pc:picChg chg="add mod">
          <ac:chgData name="Ly" userId="96ec8512-4815-47bc-b2cb-1a6d5e48ea7a" providerId="ADAL" clId="{40CA6D75-9D04-4A06-A91C-159BA8DC85EE}" dt="2023-01-05T02:54:02.206" v="2286" actId="164"/>
          <ac:picMkLst>
            <pc:docMk/>
            <pc:sldMk cId="1101712724" sldId="649"/>
            <ac:picMk id="3" creationId="{B9A5992C-307E-4A71-96D4-6553FFF30D54}"/>
          </ac:picMkLst>
        </pc:picChg>
        <pc:picChg chg="add mod">
          <ac:chgData name="Ly" userId="96ec8512-4815-47bc-b2cb-1a6d5e48ea7a" providerId="ADAL" clId="{40CA6D75-9D04-4A06-A91C-159BA8DC85EE}" dt="2023-01-05T02:54:02.206" v="2286" actId="164"/>
          <ac:picMkLst>
            <pc:docMk/>
            <pc:sldMk cId="1101712724" sldId="649"/>
            <ac:picMk id="8" creationId="{F1397277-97C6-441D-AB2A-A30E17A9D41F}"/>
          </ac:picMkLst>
        </pc:picChg>
        <pc:picChg chg="add del mod">
          <ac:chgData name="Ly" userId="96ec8512-4815-47bc-b2cb-1a6d5e48ea7a" providerId="ADAL" clId="{40CA6D75-9D04-4A06-A91C-159BA8DC85EE}" dt="2023-01-05T02:57:06.115" v="2315" actId="21"/>
          <ac:picMkLst>
            <pc:docMk/>
            <pc:sldMk cId="1101712724" sldId="649"/>
            <ac:picMk id="11" creationId="{B83AE411-E8C8-4EFC-903B-22C4FE0E1076}"/>
          </ac:picMkLst>
        </pc:picChg>
        <pc:picChg chg="add del mod">
          <ac:chgData name="Ly" userId="96ec8512-4815-47bc-b2cb-1a6d5e48ea7a" providerId="ADAL" clId="{40CA6D75-9D04-4A06-A91C-159BA8DC85EE}" dt="2023-01-05T02:56:40.189" v="2307" actId="21"/>
          <ac:picMkLst>
            <pc:docMk/>
            <pc:sldMk cId="1101712724" sldId="649"/>
            <ac:picMk id="14" creationId="{AA0BC915-A7B1-4368-899B-35A9460A8970}"/>
          </ac:picMkLst>
        </pc:picChg>
      </pc:sldChg>
      <pc:sldChg chg="addSp modSp add mod">
        <pc:chgData name="Ly" userId="96ec8512-4815-47bc-b2cb-1a6d5e48ea7a" providerId="ADAL" clId="{40CA6D75-9D04-4A06-A91C-159BA8DC85EE}" dt="2023-01-05T02:57:29.858" v="2320" actId="1076"/>
        <pc:sldMkLst>
          <pc:docMk/>
          <pc:sldMk cId="1050357725" sldId="650"/>
        </pc:sldMkLst>
        <pc:spChg chg="mod">
          <ac:chgData name="Ly" userId="96ec8512-4815-47bc-b2cb-1a6d5e48ea7a" providerId="ADAL" clId="{40CA6D75-9D04-4A06-A91C-159BA8DC85EE}" dt="2023-01-05T02:57:29.858" v="2320" actId="1076"/>
          <ac:spMkLst>
            <pc:docMk/>
            <pc:sldMk cId="1050357725" sldId="650"/>
            <ac:spMk id="6" creationId="{0F6E68BF-E17A-4756-B98B-856EE023B28B}"/>
          </ac:spMkLst>
        </pc:spChg>
        <pc:picChg chg="add mod">
          <ac:chgData name="Ly" userId="96ec8512-4815-47bc-b2cb-1a6d5e48ea7a" providerId="ADAL" clId="{40CA6D75-9D04-4A06-A91C-159BA8DC85EE}" dt="2023-01-05T02:56:56.887" v="2313" actId="1076"/>
          <ac:picMkLst>
            <pc:docMk/>
            <pc:sldMk cId="1050357725" sldId="650"/>
            <ac:picMk id="2" creationId="{C3B501C5-E02B-4794-8421-CE89BBAFC2EE}"/>
          </ac:picMkLst>
        </pc:picChg>
        <pc:picChg chg="add mod">
          <ac:chgData name="Ly" userId="96ec8512-4815-47bc-b2cb-1a6d5e48ea7a" providerId="ADAL" clId="{40CA6D75-9D04-4A06-A91C-159BA8DC85EE}" dt="2023-01-05T02:57:26.175" v="2319" actId="1076"/>
          <ac:picMkLst>
            <pc:docMk/>
            <pc:sldMk cId="1050357725" sldId="650"/>
            <ac:picMk id="3" creationId="{E37155C4-2C90-4A92-B33A-ACEBADB386A4}"/>
          </ac:picMkLst>
        </pc:picChg>
      </pc:sldChg>
      <pc:sldChg chg="addSp delSp modSp add mod">
        <pc:chgData name="Ly" userId="96ec8512-4815-47bc-b2cb-1a6d5e48ea7a" providerId="ADAL" clId="{40CA6D75-9D04-4A06-A91C-159BA8DC85EE}" dt="2023-01-05T02:59:44.190" v="2337" actId="1076"/>
        <pc:sldMkLst>
          <pc:docMk/>
          <pc:sldMk cId="2445583805" sldId="651"/>
        </pc:sldMkLst>
        <pc:picChg chg="add del mod">
          <ac:chgData name="Ly" userId="96ec8512-4815-47bc-b2cb-1a6d5e48ea7a" providerId="ADAL" clId="{40CA6D75-9D04-4A06-A91C-159BA8DC85EE}" dt="2023-01-05T02:59:32.689" v="2334" actId="21"/>
          <ac:picMkLst>
            <pc:docMk/>
            <pc:sldMk cId="2445583805" sldId="651"/>
            <ac:picMk id="3" creationId="{14F81917-F220-4B24-8473-A5D275179C31}"/>
          </ac:picMkLst>
        </pc:picChg>
        <pc:picChg chg="add mod">
          <ac:chgData name="Ly" userId="96ec8512-4815-47bc-b2cb-1a6d5e48ea7a" providerId="ADAL" clId="{40CA6D75-9D04-4A06-A91C-159BA8DC85EE}" dt="2023-01-05T02:59:30.525" v="2333" actId="14100"/>
          <ac:picMkLst>
            <pc:docMk/>
            <pc:sldMk cId="2445583805" sldId="651"/>
            <ac:picMk id="8" creationId="{2FC2B1E0-FE54-499C-AD92-12733C40DF16}"/>
          </ac:picMkLst>
        </pc:picChg>
        <pc:picChg chg="add mod">
          <ac:chgData name="Ly" userId="96ec8512-4815-47bc-b2cb-1a6d5e48ea7a" providerId="ADAL" clId="{40CA6D75-9D04-4A06-A91C-159BA8DC85EE}" dt="2023-01-05T02:59:44.190" v="2337" actId="1076"/>
          <ac:picMkLst>
            <pc:docMk/>
            <pc:sldMk cId="2445583805" sldId="651"/>
            <ac:picMk id="9" creationId="{7BA145DE-84E3-4392-B3E5-81BB2EF0E608}"/>
          </ac:picMkLst>
        </pc:picChg>
      </pc:sldChg>
      <pc:sldChg chg="addSp modSp add mod">
        <pc:chgData name="Ly" userId="96ec8512-4815-47bc-b2cb-1a6d5e48ea7a" providerId="ADAL" clId="{40CA6D75-9D04-4A06-A91C-159BA8DC85EE}" dt="2023-01-05T03:00:31.088" v="2341" actId="1076"/>
        <pc:sldMkLst>
          <pc:docMk/>
          <pc:sldMk cId="2858911305" sldId="652"/>
        </pc:sldMkLst>
        <pc:spChg chg="mod">
          <ac:chgData name="Ly" userId="96ec8512-4815-47bc-b2cb-1a6d5e48ea7a" providerId="ADAL" clId="{40CA6D75-9D04-4A06-A91C-159BA8DC85EE}" dt="2023-01-05T03:00:26.948" v="2340" actId="1076"/>
          <ac:spMkLst>
            <pc:docMk/>
            <pc:sldMk cId="2858911305" sldId="652"/>
            <ac:spMk id="6" creationId="{0F6E68BF-E17A-4756-B98B-856EE023B28B}"/>
          </ac:spMkLst>
        </pc:spChg>
        <pc:picChg chg="add mod">
          <ac:chgData name="Ly" userId="96ec8512-4815-47bc-b2cb-1a6d5e48ea7a" providerId="ADAL" clId="{40CA6D75-9D04-4A06-A91C-159BA8DC85EE}" dt="2023-01-05T03:00:31.088" v="2341" actId="1076"/>
          <ac:picMkLst>
            <pc:docMk/>
            <pc:sldMk cId="2858911305" sldId="652"/>
            <ac:picMk id="3" creationId="{1F66332F-073D-41D0-ABE1-04A6D6B47B98}"/>
          </ac:picMkLst>
        </pc:picChg>
      </pc:sldChg>
      <pc:sldChg chg="addSp modSp add mod">
        <pc:chgData name="Ly" userId="96ec8512-4815-47bc-b2cb-1a6d5e48ea7a" providerId="ADAL" clId="{40CA6D75-9D04-4A06-A91C-159BA8DC85EE}" dt="2023-01-05T03:01:51.481" v="2348" actId="1076"/>
        <pc:sldMkLst>
          <pc:docMk/>
          <pc:sldMk cId="1074310600" sldId="653"/>
        </pc:sldMkLst>
        <pc:spChg chg="mod">
          <ac:chgData name="Ly" userId="96ec8512-4815-47bc-b2cb-1a6d5e48ea7a" providerId="ADAL" clId="{40CA6D75-9D04-4A06-A91C-159BA8DC85EE}" dt="2023-01-05T03:01:48.436" v="2347" actId="1076"/>
          <ac:spMkLst>
            <pc:docMk/>
            <pc:sldMk cId="1074310600" sldId="653"/>
            <ac:spMk id="6" creationId="{0F6E68BF-E17A-4756-B98B-856EE023B28B}"/>
          </ac:spMkLst>
        </pc:spChg>
        <pc:picChg chg="add mod">
          <ac:chgData name="Ly" userId="96ec8512-4815-47bc-b2cb-1a6d5e48ea7a" providerId="ADAL" clId="{40CA6D75-9D04-4A06-A91C-159BA8DC85EE}" dt="2023-01-05T03:01:51.481" v="2348" actId="1076"/>
          <ac:picMkLst>
            <pc:docMk/>
            <pc:sldMk cId="1074310600" sldId="653"/>
            <ac:picMk id="3" creationId="{0A499E83-44E2-4D51-9398-523C66C5A019}"/>
          </ac:picMkLst>
        </pc:picChg>
      </pc:sldChg>
      <pc:sldChg chg="add del">
        <pc:chgData name="Ly" userId="96ec8512-4815-47bc-b2cb-1a6d5e48ea7a" providerId="ADAL" clId="{40CA6D75-9D04-4A06-A91C-159BA8DC85EE}" dt="2023-01-05T03:02:55.591" v="2354" actId="47"/>
        <pc:sldMkLst>
          <pc:docMk/>
          <pc:sldMk cId="2621726379" sldId="654"/>
        </pc:sldMkLst>
      </pc:sldChg>
      <pc:sldChg chg="addSp modSp add mod">
        <pc:chgData name="Ly" userId="96ec8512-4815-47bc-b2cb-1a6d5e48ea7a" providerId="ADAL" clId="{40CA6D75-9D04-4A06-A91C-159BA8DC85EE}" dt="2023-01-05T03:02:40.021" v="2351" actId="1076"/>
        <pc:sldMkLst>
          <pc:docMk/>
          <pc:sldMk cId="2407656576" sldId="655"/>
        </pc:sldMkLst>
        <pc:spChg chg="mod">
          <ac:chgData name="Ly" userId="96ec8512-4815-47bc-b2cb-1a6d5e48ea7a" providerId="ADAL" clId="{40CA6D75-9D04-4A06-A91C-159BA8DC85EE}" dt="2023-01-05T03:02:40.021" v="2351" actId="1076"/>
          <ac:spMkLst>
            <pc:docMk/>
            <pc:sldMk cId="2407656576" sldId="655"/>
            <ac:spMk id="6" creationId="{0F6E68BF-E17A-4756-B98B-856EE023B28B}"/>
          </ac:spMkLst>
        </pc:spChg>
        <pc:picChg chg="add mod">
          <ac:chgData name="Ly" userId="96ec8512-4815-47bc-b2cb-1a6d5e48ea7a" providerId="ADAL" clId="{40CA6D75-9D04-4A06-A91C-159BA8DC85EE}" dt="2023-01-05T03:02:36.760" v="2350" actId="1076"/>
          <ac:picMkLst>
            <pc:docMk/>
            <pc:sldMk cId="2407656576" sldId="655"/>
            <ac:picMk id="3" creationId="{E0709673-90C7-4015-876D-4449893DCA89}"/>
          </ac:picMkLst>
        </pc:picChg>
      </pc:sldChg>
      <pc:sldChg chg="addSp delSp modSp add mod">
        <pc:chgData name="Ly" userId="96ec8512-4815-47bc-b2cb-1a6d5e48ea7a" providerId="ADAL" clId="{40CA6D75-9D04-4A06-A91C-159BA8DC85EE}" dt="2023-01-05T03:05:46.824" v="2377" actId="1076"/>
        <pc:sldMkLst>
          <pc:docMk/>
          <pc:sldMk cId="1159731390" sldId="656"/>
        </pc:sldMkLst>
        <pc:spChg chg="mod">
          <ac:chgData name="Ly" userId="96ec8512-4815-47bc-b2cb-1a6d5e48ea7a" providerId="ADAL" clId="{40CA6D75-9D04-4A06-A91C-159BA8DC85EE}" dt="2023-01-05T03:05:46.824" v="2377" actId="1076"/>
          <ac:spMkLst>
            <pc:docMk/>
            <pc:sldMk cId="1159731390" sldId="656"/>
            <ac:spMk id="10" creationId="{1A0FC33D-B2BC-4EF5-A964-E8C26FA23C70}"/>
          </ac:spMkLst>
        </pc:spChg>
        <pc:picChg chg="del">
          <ac:chgData name="Ly" userId="96ec8512-4815-47bc-b2cb-1a6d5e48ea7a" providerId="ADAL" clId="{40CA6D75-9D04-4A06-A91C-159BA8DC85EE}" dt="2023-01-05T03:03:35.834" v="2359" actId="478"/>
          <ac:picMkLst>
            <pc:docMk/>
            <pc:sldMk cId="1159731390" sldId="656"/>
            <ac:picMk id="3" creationId="{F034F189-02FE-48EA-8BAD-1AA9A4E30DB2}"/>
          </ac:picMkLst>
        </pc:picChg>
        <pc:picChg chg="add mod">
          <ac:chgData name="Ly" userId="96ec8512-4815-47bc-b2cb-1a6d5e48ea7a" providerId="ADAL" clId="{40CA6D75-9D04-4A06-A91C-159BA8DC85EE}" dt="2023-01-05T03:04:23.169" v="2364" actId="14100"/>
          <ac:picMkLst>
            <pc:docMk/>
            <pc:sldMk cId="1159731390" sldId="656"/>
            <ac:picMk id="6" creationId="{340D8305-16D7-4625-BCBE-BF7A19724DFF}"/>
          </ac:picMkLst>
        </pc:picChg>
        <pc:picChg chg="del">
          <ac:chgData name="Ly" userId="96ec8512-4815-47bc-b2cb-1a6d5e48ea7a" providerId="ADAL" clId="{40CA6D75-9D04-4A06-A91C-159BA8DC85EE}" dt="2023-01-05T03:03:37.506" v="2360" actId="478"/>
          <ac:picMkLst>
            <pc:docMk/>
            <pc:sldMk cId="1159731390" sldId="656"/>
            <ac:picMk id="7" creationId="{A7B41695-4484-4644-89D9-3E3495F1F510}"/>
          </ac:picMkLst>
        </pc:picChg>
        <pc:picChg chg="add mod">
          <ac:chgData name="Ly" userId="96ec8512-4815-47bc-b2cb-1a6d5e48ea7a" providerId="ADAL" clId="{40CA6D75-9D04-4A06-A91C-159BA8DC85EE}" dt="2023-01-05T03:05:42.676" v="2376" actId="1076"/>
          <ac:picMkLst>
            <pc:docMk/>
            <pc:sldMk cId="1159731390" sldId="656"/>
            <ac:picMk id="9" creationId="{61247203-2369-490E-BD85-FF4F9844E9BD}"/>
          </ac:picMkLst>
        </pc:picChg>
        <pc:picChg chg="add mod">
          <ac:chgData name="Ly" userId="96ec8512-4815-47bc-b2cb-1a6d5e48ea7a" providerId="ADAL" clId="{40CA6D75-9D04-4A06-A91C-159BA8DC85EE}" dt="2023-01-05T03:05:33.511" v="2374" actId="14100"/>
          <ac:picMkLst>
            <pc:docMk/>
            <pc:sldMk cId="1159731390" sldId="656"/>
            <ac:picMk id="12" creationId="{9A93AE12-B846-4982-A02B-5F551243C3B1}"/>
          </ac:picMkLst>
        </pc:picChg>
      </pc:sldChg>
      <pc:sldChg chg="add del">
        <pc:chgData name="Ly" userId="96ec8512-4815-47bc-b2cb-1a6d5e48ea7a" providerId="ADAL" clId="{40CA6D75-9D04-4A06-A91C-159BA8DC85EE}" dt="2023-01-05T03:02:51.156" v="2352" actId="47"/>
        <pc:sldMkLst>
          <pc:docMk/>
          <pc:sldMk cId="3453893541" sldId="656"/>
        </pc:sldMkLst>
      </pc:sldChg>
      <pc:sldChg chg="addSp delSp modSp add mod">
        <pc:chgData name="Ly" userId="96ec8512-4815-47bc-b2cb-1a6d5e48ea7a" providerId="ADAL" clId="{40CA6D75-9D04-4A06-A91C-159BA8DC85EE}" dt="2023-01-05T03:07:38.065" v="2394" actId="1076"/>
        <pc:sldMkLst>
          <pc:docMk/>
          <pc:sldMk cId="1280181316" sldId="657"/>
        </pc:sldMkLst>
        <pc:picChg chg="add mod">
          <ac:chgData name="Ly" userId="96ec8512-4815-47bc-b2cb-1a6d5e48ea7a" providerId="ADAL" clId="{40CA6D75-9D04-4A06-A91C-159BA8DC85EE}" dt="2023-01-05T03:07:04.472" v="2392" actId="1076"/>
          <ac:picMkLst>
            <pc:docMk/>
            <pc:sldMk cId="1280181316" sldId="657"/>
            <ac:picMk id="3" creationId="{8827AEB6-7804-41A8-8473-A839DB2CA29A}"/>
          </ac:picMkLst>
        </pc:picChg>
        <pc:picChg chg="del">
          <ac:chgData name="Ly" userId="96ec8512-4815-47bc-b2cb-1a6d5e48ea7a" providerId="ADAL" clId="{40CA6D75-9D04-4A06-A91C-159BA8DC85EE}" dt="2023-01-05T03:06:00.107" v="2379" actId="478"/>
          <ac:picMkLst>
            <pc:docMk/>
            <pc:sldMk cId="1280181316" sldId="657"/>
            <ac:picMk id="6" creationId="{340D8305-16D7-4625-BCBE-BF7A19724DFF}"/>
          </ac:picMkLst>
        </pc:picChg>
        <pc:picChg chg="add mod">
          <ac:chgData name="Ly" userId="96ec8512-4815-47bc-b2cb-1a6d5e48ea7a" providerId="ADAL" clId="{40CA6D75-9D04-4A06-A91C-159BA8DC85EE}" dt="2023-01-05T03:06:58.305" v="2389" actId="14100"/>
          <ac:picMkLst>
            <pc:docMk/>
            <pc:sldMk cId="1280181316" sldId="657"/>
            <ac:picMk id="8" creationId="{8CB75A91-AB5D-4160-A44F-ADB7D2F899D9}"/>
          </ac:picMkLst>
        </pc:picChg>
        <pc:picChg chg="del">
          <ac:chgData name="Ly" userId="96ec8512-4815-47bc-b2cb-1a6d5e48ea7a" providerId="ADAL" clId="{40CA6D75-9D04-4A06-A91C-159BA8DC85EE}" dt="2023-01-05T03:06:03.553" v="2381" actId="478"/>
          <ac:picMkLst>
            <pc:docMk/>
            <pc:sldMk cId="1280181316" sldId="657"/>
            <ac:picMk id="9" creationId="{61247203-2369-490E-BD85-FF4F9844E9BD}"/>
          </ac:picMkLst>
        </pc:picChg>
        <pc:picChg chg="del">
          <ac:chgData name="Ly" userId="96ec8512-4815-47bc-b2cb-1a6d5e48ea7a" providerId="ADAL" clId="{40CA6D75-9D04-4A06-A91C-159BA8DC85EE}" dt="2023-01-05T03:06:02.054" v="2380" actId="478"/>
          <ac:picMkLst>
            <pc:docMk/>
            <pc:sldMk cId="1280181316" sldId="657"/>
            <ac:picMk id="12" creationId="{9A93AE12-B846-4982-A02B-5F551243C3B1}"/>
          </ac:picMkLst>
        </pc:picChg>
        <pc:picChg chg="add mod">
          <ac:chgData name="Ly" userId="96ec8512-4815-47bc-b2cb-1a6d5e48ea7a" providerId="ADAL" clId="{40CA6D75-9D04-4A06-A91C-159BA8DC85EE}" dt="2023-01-05T03:07:38.065" v="2394" actId="1076"/>
          <ac:picMkLst>
            <pc:docMk/>
            <pc:sldMk cId="1280181316" sldId="657"/>
            <ac:picMk id="13" creationId="{29C14A6F-5D30-43F2-9DB1-4960B399BB26}"/>
          </ac:picMkLst>
        </pc:picChg>
      </pc:sldChg>
      <pc:sldChg chg="add del">
        <pc:chgData name="Ly" userId="96ec8512-4815-47bc-b2cb-1a6d5e48ea7a" providerId="ADAL" clId="{40CA6D75-9D04-4A06-A91C-159BA8DC85EE}" dt="2023-01-05T03:02:53.117" v="2353" actId="47"/>
        <pc:sldMkLst>
          <pc:docMk/>
          <pc:sldMk cId="2089086291" sldId="657"/>
        </pc:sldMkLst>
      </pc:sldChg>
      <pc:sldChg chg="addSp delSp modSp add mod">
        <pc:chgData name="Ly" userId="96ec8512-4815-47bc-b2cb-1a6d5e48ea7a" providerId="ADAL" clId="{40CA6D75-9D04-4A06-A91C-159BA8DC85EE}" dt="2023-01-05T03:17:24.814" v="2448" actId="14100"/>
        <pc:sldMkLst>
          <pc:docMk/>
          <pc:sldMk cId="4105582147" sldId="658"/>
        </pc:sldMkLst>
        <pc:picChg chg="del">
          <ac:chgData name="Ly" userId="96ec8512-4815-47bc-b2cb-1a6d5e48ea7a" providerId="ADAL" clId="{40CA6D75-9D04-4A06-A91C-159BA8DC85EE}" dt="2023-01-05T03:14:38.994" v="2431" actId="478"/>
          <ac:picMkLst>
            <pc:docMk/>
            <pc:sldMk cId="4105582147" sldId="658"/>
            <ac:picMk id="3" creationId="{93838667-9D45-4167-AB34-866E7388F243}"/>
          </ac:picMkLst>
        </pc:picChg>
        <pc:picChg chg="add mod">
          <ac:chgData name="Ly" userId="96ec8512-4815-47bc-b2cb-1a6d5e48ea7a" providerId="ADAL" clId="{40CA6D75-9D04-4A06-A91C-159BA8DC85EE}" dt="2023-01-05T03:17:19.242" v="2446" actId="1076"/>
          <ac:picMkLst>
            <pc:docMk/>
            <pc:sldMk cId="4105582147" sldId="658"/>
            <ac:picMk id="6" creationId="{9404A3A0-EA9C-46A5-B3AF-3DA86DA72342}"/>
          </ac:picMkLst>
        </pc:picChg>
        <pc:picChg chg="add mod">
          <ac:chgData name="Ly" userId="96ec8512-4815-47bc-b2cb-1a6d5e48ea7a" providerId="ADAL" clId="{40CA6D75-9D04-4A06-A91C-159BA8DC85EE}" dt="2023-01-05T03:17:24.814" v="2448" actId="14100"/>
          <ac:picMkLst>
            <pc:docMk/>
            <pc:sldMk cId="4105582147" sldId="658"/>
            <ac:picMk id="9" creationId="{FD92FF0D-B454-4ABD-B736-120F562C83B3}"/>
          </ac:picMkLst>
        </pc:picChg>
      </pc:sldChg>
      <pc:sldChg chg="delSp add del mod">
        <pc:chgData name="Ly" userId="96ec8512-4815-47bc-b2cb-1a6d5e48ea7a" providerId="ADAL" clId="{40CA6D75-9D04-4A06-A91C-159BA8DC85EE}" dt="2023-01-05T03:17:52.962" v="2449" actId="47"/>
        <pc:sldMkLst>
          <pc:docMk/>
          <pc:sldMk cId="3878321030" sldId="659"/>
        </pc:sldMkLst>
        <pc:picChg chg="del">
          <ac:chgData name="Ly" userId="96ec8512-4815-47bc-b2cb-1a6d5e48ea7a" providerId="ADAL" clId="{40CA6D75-9D04-4A06-A91C-159BA8DC85EE}" dt="2023-01-05T03:14:36.412" v="2430" actId="478"/>
          <ac:picMkLst>
            <pc:docMk/>
            <pc:sldMk cId="3878321030" sldId="659"/>
            <ac:picMk id="3" creationId="{93838667-9D45-4167-AB34-866E7388F243}"/>
          </ac:picMkLst>
        </pc:picChg>
      </pc:sldChg>
    </pc:docChg>
  </pc:docChgLst>
  <pc:docChgLst>
    <pc:chgData name="Ly" userId="96ec8512-4815-47bc-b2cb-1a6d5e48ea7a" providerId="ADAL" clId="{DE892A34-DA27-4127-910F-A05353A31FC5}"/>
    <pc:docChg chg="undo custSel addSld delSld modSld sldOrd delMainMaster">
      <pc:chgData name="Ly" userId="96ec8512-4815-47bc-b2cb-1a6d5e48ea7a" providerId="ADAL" clId="{DE892A34-DA27-4127-910F-A05353A31FC5}" dt="2024-04-25T01:40:50.767" v="1719" actId="20577"/>
      <pc:docMkLst>
        <pc:docMk/>
      </pc:docMkLst>
      <pc:sldChg chg="addSp delSp modSp mod ord modNotesTx">
        <pc:chgData name="Ly" userId="96ec8512-4815-47bc-b2cb-1a6d5e48ea7a" providerId="ADAL" clId="{DE892A34-DA27-4127-910F-A05353A31FC5}" dt="2024-04-25T01:08:07.025" v="1291" actId="255"/>
        <pc:sldMkLst>
          <pc:docMk/>
          <pc:sldMk cId="2084782550" sldId="257"/>
        </pc:sldMkLst>
        <pc:spChg chg="del">
          <ac:chgData name="Ly" userId="96ec8512-4815-47bc-b2cb-1a6d5e48ea7a" providerId="ADAL" clId="{DE892A34-DA27-4127-910F-A05353A31FC5}" dt="2024-04-24T14:20:20.835" v="233" actId="478"/>
          <ac:spMkLst>
            <pc:docMk/>
            <pc:sldMk cId="2084782550" sldId="257"/>
            <ac:spMk id="4" creationId="{00000000-0000-0000-0000-000000000000}"/>
          </ac:spMkLst>
        </pc:spChg>
        <pc:spChg chg="add mod">
          <ac:chgData name="Ly" userId="96ec8512-4815-47bc-b2cb-1a6d5e48ea7a" providerId="ADAL" clId="{DE892A34-DA27-4127-910F-A05353A31FC5}" dt="2024-04-25T01:08:07.025" v="1291" actId="255"/>
          <ac:spMkLst>
            <pc:docMk/>
            <pc:sldMk cId="2084782550" sldId="257"/>
            <ac:spMk id="6" creationId="{11313786-7B56-4772-AEBB-6D49BB24F5E2}"/>
          </ac:spMkLst>
        </pc:spChg>
        <pc:spChg chg="del">
          <ac:chgData name="Ly" userId="96ec8512-4815-47bc-b2cb-1a6d5e48ea7a" providerId="ADAL" clId="{DE892A34-DA27-4127-910F-A05353A31FC5}" dt="2024-04-24T14:18:51.173" v="5" actId="478"/>
          <ac:spMkLst>
            <pc:docMk/>
            <pc:sldMk cId="2084782550" sldId="257"/>
            <ac:spMk id="7" creationId="{00000000-0000-0000-0000-000000000000}"/>
          </ac:spMkLst>
        </pc:spChg>
        <pc:spChg chg="add del mod">
          <ac:chgData name="Ly" userId="96ec8512-4815-47bc-b2cb-1a6d5e48ea7a" providerId="ADAL" clId="{DE892A34-DA27-4127-910F-A05353A31FC5}" dt="2024-04-24T14:20:23.532" v="234" actId="478"/>
          <ac:spMkLst>
            <pc:docMk/>
            <pc:sldMk cId="2084782550" sldId="257"/>
            <ac:spMk id="9" creationId="{6AE053BB-78D0-4A39-9F79-3F68C90ABDE4}"/>
          </ac:spMkLst>
        </pc:spChg>
        <pc:picChg chg="mod">
          <ac:chgData name="Ly" userId="96ec8512-4815-47bc-b2cb-1a6d5e48ea7a" providerId="ADAL" clId="{DE892A34-DA27-4127-910F-A05353A31FC5}" dt="2024-04-24T14:21:59.544" v="252" actId="1076"/>
          <ac:picMkLst>
            <pc:docMk/>
            <pc:sldMk cId="2084782550" sldId="257"/>
            <ac:picMk id="10" creationId="{AC89AB40-B348-47EF-A2EC-DF1601BD0F3A}"/>
          </ac:picMkLst>
        </pc:picChg>
        <pc:picChg chg="mod">
          <ac:chgData name="Ly" userId="96ec8512-4815-47bc-b2cb-1a6d5e48ea7a" providerId="ADAL" clId="{DE892A34-DA27-4127-910F-A05353A31FC5}" dt="2024-04-24T14:21:56.282" v="251" actId="1076"/>
          <ac:picMkLst>
            <pc:docMk/>
            <pc:sldMk cId="2084782550" sldId="257"/>
            <ac:picMk id="12" creationId="{E75173E5-1297-4E36-8F21-25C4E2541AB2}"/>
          </ac:picMkLst>
        </pc:picChg>
        <pc:picChg chg="mod">
          <ac:chgData name="Ly" userId="96ec8512-4815-47bc-b2cb-1a6d5e48ea7a" providerId="ADAL" clId="{DE892A34-DA27-4127-910F-A05353A31FC5}" dt="2024-04-24T14:20:40.638" v="238" actId="1076"/>
          <ac:picMkLst>
            <pc:docMk/>
            <pc:sldMk cId="2084782550" sldId="257"/>
            <ac:picMk id="14" creationId="{CACB867F-47E4-43F3-877F-DEA898D67853}"/>
          </ac:picMkLst>
        </pc:picChg>
        <pc:picChg chg="mod">
          <ac:chgData name="Ly" userId="96ec8512-4815-47bc-b2cb-1a6d5e48ea7a" providerId="ADAL" clId="{DE892A34-DA27-4127-910F-A05353A31FC5}" dt="2024-04-24T14:20:32.079" v="236" actId="1076"/>
          <ac:picMkLst>
            <pc:docMk/>
            <pc:sldMk cId="2084782550" sldId="257"/>
            <ac:picMk id="16" creationId="{770CAEC7-88A5-4164-AD35-CDC3D2DA9921}"/>
          </ac:picMkLst>
        </pc:picChg>
      </pc:sldChg>
      <pc:sldChg chg="del">
        <pc:chgData name="Ly" userId="96ec8512-4815-47bc-b2cb-1a6d5e48ea7a" providerId="ADAL" clId="{DE892A34-DA27-4127-910F-A05353A31FC5}" dt="2024-04-24T14:18:35.963" v="3" actId="47"/>
        <pc:sldMkLst>
          <pc:docMk/>
          <pc:sldMk cId="1592910876" sldId="258"/>
        </pc:sldMkLst>
      </pc:sldChg>
      <pc:sldChg chg="modSp mod modNotesTx">
        <pc:chgData name="Ly" userId="96ec8512-4815-47bc-b2cb-1a6d5e48ea7a" providerId="ADAL" clId="{DE892A34-DA27-4127-910F-A05353A31FC5}" dt="2024-04-24T14:28:41.842" v="574" actId="20577"/>
        <pc:sldMkLst>
          <pc:docMk/>
          <pc:sldMk cId="797625338" sldId="386"/>
        </pc:sldMkLst>
        <pc:spChg chg="mod">
          <ac:chgData name="Ly" userId="96ec8512-4815-47bc-b2cb-1a6d5e48ea7a" providerId="ADAL" clId="{DE892A34-DA27-4127-910F-A05353A31FC5}" dt="2024-04-24T14:28:41.842" v="574" actId="20577"/>
          <ac:spMkLst>
            <pc:docMk/>
            <pc:sldMk cId="797625338" sldId="386"/>
            <ac:spMk id="4" creationId="{00000000-0000-0000-0000-000000000000}"/>
          </ac:spMkLst>
        </pc:spChg>
      </pc:sldChg>
      <pc:sldChg chg="del">
        <pc:chgData name="Ly" userId="96ec8512-4815-47bc-b2cb-1a6d5e48ea7a" providerId="ADAL" clId="{DE892A34-DA27-4127-910F-A05353A31FC5}" dt="2024-04-24T14:42:09.794" v="1286" actId="47"/>
        <pc:sldMkLst>
          <pc:docMk/>
          <pc:sldMk cId="854395469" sldId="399"/>
        </pc:sldMkLst>
      </pc:sldChg>
      <pc:sldChg chg="modSp mod">
        <pc:chgData name="Ly" userId="96ec8512-4815-47bc-b2cb-1a6d5e48ea7a" providerId="ADAL" clId="{DE892A34-DA27-4127-910F-A05353A31FC5}" dt="2024-04-24T14:28:55.361" v="580" actId="1076"/>
        <pc:sldMkLst>
          <pc:docMk/>
          <pc:sldMk cId="364709345" sldId="435"/>
        </pc:sldMkLst>
        <pc:spChg chg="mod">
          <ac:chgData name="Ly" userId="96ec8512-4815-47bc-b2cb-1a6d5e48ea7a" providerId="ADAL" clId="{DE892A34-DA27-4127-910F-A05353A31FC5}" dt="2024-04-24T14:28:55.361" v="580" actId="1076"/>
          <ac:spMkLst>
            <pc:docMk/>
            <pc:sldMk cId="364709345" sldId="435"/>
            <ac:spMk id="34" creationId="{00000000-0000-0000-0000-000000000000}"/>
          </ac:spMkLst>
        </pc:spChg>
      </pc:sldChg>
      <pc:sldChg chg="del">
        <pc:chgData name="Ly" userId="96ec8512-4815-47bc-b2cb-1a6d5e48ea7a" providerId="ADAL" clId="{DE892A34-DA27-4127-910F-A05353A31FC5}" dt="2024-04-24T14:23:13.487" v="284" actId="47"/>
        <pc:sldMkLst>
          <pc:docMk/>
          <pc:sldMk cId="3647371930" sldId="495"/>
        </pc:sldMkLst>
      </pc:sldChg>
      <pc:sldChg chg="modSp add mod">
        <pc:chgData name="Ly" userId="96ec8512-4815-47bc-b2cb-1a6d5e48ea7a" providerId="ADAL" clId="{DE892A34-DA27-4127-910F-A05353A31FC5}" dt="2024-04-24T14:27:29.014" v="544" actId="114"/>
        <pc:sldMkLst>
          <pc:docMk/>
          <pc:sldMk cId="3814602571" sldId="571"/>
        </pc:sldMkLst>
        <pc:spChg chg="mod">
          <ac:chgData name="Ly" userId="96ec8512-4815-47bc-b2cb-1a6d5e48ea7a" providerId="ADAL" clId="{DE892A34-DA27-4127-910F-A05353A31FC5}" dt="2024-04-24T14:27:05.329" v="542"/>
          <ac:spMkLst>
            <pc:docMk/>
            <pc:sldMk cId="3814602571" sldId="571"/>
            <ac:spMk id="4" creationId="{6E8974EF-046E-47C9-88AA-A7FF01BBF8CD}"/>
          </ac:spMkLst>
        </pc:spChg>
        <pc:spChg chg="mod">
          <ac:chgData name="Ly" userId="96ec8512-4815-47bc-b2cb-1a6d5e48ea7a" providerId="ADAL" clId="{DE892A34-DA27-4127-910F-A05353A31FC5}" dt="2024-04-24T14:27:29.014" v="544" actId="114"/>
          <ac:spMkLst>
            <pc:docMk/>
            <pc:sldMk cId="3814602571" sldId="571"/>
            <ac:spMk id="5" creationId="{60DE001C-CFFA-4F5D-BE15-58ADA434379F}"/>
          </ac:spMkLst>
        </pc:spChg>
      </pc:sldChg>
      <pc:sldChg chg="modSp add mod">
        <pc:chgData name="Ly" userId="96ec8512-4815-47bc-b2cb-1a6d5e48ea7a" providerId="ADAL" clId="{DE892A34-DA27-4127-910F-A05353A31FC5}" dt="2024-04-24T14:30:02.238" v="625" actId="20577"/>
        <pc:sldMkLst>
          <pc:docMk/>
          <pc:sldMk cId="468168533" sldId="572"/>
        </pc:sldMkLst>
        <pc:spChg chg="mod">
          <ac:chgData name="Ly" userId="96ec8512-4815-47bc-b2cb-1a6d5e48ea7a" providerId="ADAL" clId="{DE892A34-DA27-4127-910F-A05353A31FC5}" dt="2024-04-24T14:29:28.133" v="585" actId="20577"/>
          <ac:spMkLst>
            <pc:docMk/>
            <pc:sldMk cId="468168533" sldId="572"/>
            <ac:spMk id="4" creationId="{6E8974EF-046E-47C9-88AA-A7FF01BBF8CD}"/>
          </ac:spMkLst>
        </pc:spChg>
        <pc:spChg chg="mod">
          <ac:chgData name="Ly" userId="96ec8512-4815-47bc-b2cb-1a6d5e48ea7a" providerId="ADAL" clId="{DE892A34-DA27-4127-910F-A05353A31FC5}" dt="2024-04-24T14:30:02.238" v="625" actId="20577"/>
          <ac:spMkLst>
            <pc:docMk/>
            <pc:sldMk cId="468168533" sldId="572"/>
            <ac:spMk id="5" creationId="{60DE001C-CFFA-4F5D-BE15-58ADA434379F}"/>
          </ac:spMkLst>
        </pc:spChg>
      </pc:sldChg>
      <pc:sldChg chg="addSp delSp modSp add mod">
        <pc:chgData name="Ly" userId="96ec8512-4815-47bc-b2cb-1a6d5e48ea7a" providerId="ADAL" clId="{DE892A34-DA27-4127-910F-A05353A31FC5}" dt="2024-04-25T01:09:32.110" v="1294" actId="1076"/>
        <pc:sldMkLst>
          <pc:docMk/>
          <pc:sldMk cId="2236405047" sldId="581"/>
        </pc:sldMkLst>
        <pc:picChg chg="del">
          <ac:chgData name="Ly" userId="96ec8512-4815-47bc-b2cb-1a6d5e48ea7a" providerId="ADAL" clId="{DE892A34-DA27-4127-910F-A05353A31FC5}" dt="2024-04-25T01:09:00.736" v="1292" actId="478"/>
          <ac:picMkLst>
            <pc:docMk/>
            <pc:sldMk cId="2236405047" sldId="581"/>
            <ac:picMk id="3" creationId="{3BB7C781-0724-4025-8C1C-8DC2D6EEE6CC}"/>
          </ac:picMkLst>
        </pc:picChg>
        <pc:picChg chg="add mod">
          <ac:chgData name="Ly" userId="96ec8512-4815-47bc-b2cb-1a6d5e48ea7a" providerId="ADAL" clId="{DE892A34-DA27-4127-910F-A05353A31FC5}" dt="2024-04-25T01:09:32.110" v="1294" actId="1076"/>
          <ac:picMkLst>
            <pc:docMk/>
            <pc:sldMk cId="2236405047" sldId="581"/>
            <ac:picMk id="7" creationId="{C175025E-42D5-4ED7-99E8-44FC54AF85CB}"/>
          </ac:picMkLst>
        </pc:picChg>
      </pc:sldChg>
      <pc:sldChg chg="modSp mod modNotesTx">
        <pc:chgData name="Ly" userId="96ec8512-4815-47bc-b2cb-1a6d5e48ea7a" providerId="ADAL" clId="{DE892A34-DA27-4127-910F-A05353A31FC5}" dt="2024-04-24T14:26:34.601" v="500" actId="20577"/>
        <pc:sldMkLst>
          <pc:docMk/>
          <pc:sldMk cId="2638422628" sldId="613"/>
        </pc:sldMkLst>
        <pc:spChg chg="mod">
          <ac:chgData name="Ly" userId="96ec8512-4815-47bc-b2cb-1a6d5e48ea7a" providerId="ADAL" clId="{DE892A34-DA27-4127-910F-A05353A31FC5}" dt="2024-04-24T14:26:34.601" v="500" actId="20577"/>
          <ac:spMkLst>
            <pc:docMk/>
            <pc:sldMk cId="2638422628" sldId="613"/>
            <ac:spMk id="6" creationId="{F93FFC50-30CA-4A62-8D85-18E30D26B7EB}"/>
          </ac:spMkLst>
        </pc:spChg>
        <pc:spChg chg="mod">
          <ac:chgData name="Ly" userId="96ec8512-4815-47bc-b2cb-1a6d5e48ea7a" providerId="ADAL" clId="{DE892A34-DA27-4127-910F-A05353A31FC5}" dt="2024-04-24T14:24:18.032" v="396" actId="1076"/>
          <ac:spMkLst>
            <pc:docMk/>
            <pc:sldMk cId="2638422628" sldId="613"/>
            <ac:spMk id="28" creationId="{1BD15ABC-D183-47A9-BE94-4640FBF2E3DD}"/>
          </ac:spMkLst>
        </pc:spChg>
        <pc:spChg chg="mod">
          <ac:chgData name="Ly" userId="96ec8512-4815-47bc-b2cb-1a6d5e48ea7a" providerId="ADAL" clId="{DE892A34-DA27-4127-910F-A05353A31FC5}" dt="2024-04-24T14:26:16.009" v="465" actId="14100"/>
          <ac:spMkLst>
            <pc:docMk/>
            <pc:sldMk cId="2638422628" sldId="613"/>
            <ac:spMk id="29" creationId="{0602E096-98B7-44F6-955B-96E7B4BDAFD0}"/>
          </ac:spMkLst>
        </pc:spChg>
        <pc:spChg chg="mod">
          <ac:chgData name="Ly" userId="96ec8512-4815-47bc-b2cb-1a6d5e48ea7a" providerId="ADAL" clId="{DE892A34-DA27-4127-910F-A05353A31FC5}" dt="2024-04-24T14:24:10.857" v="395" actId="20577"/>
          <ac:spMkLst>
            <pc:docMk/>
            <pc:sldMk cId="2638422628" sldId="613"/>
            <ac:spMk id="30" creationId="{B84C69E6-B356-4FF9-ABE9-8366CC5EC9AF}"/>
          </ac:spMkLst>
        </pc:spChg>
        <pc:spChg chg="mod">
          <ac:chgData name="Ly" userId="96ec8512-4815-47bc-b2cb-1a6d5e48ea7a" providerId="ADAL" clId="{DE892A34-DA27-4127-910F-A05353A31FC5}" dt="2024-04-24T14:23:35.582" v="307" actId="20577"/>
          <ac:spMkLst>
            <pc:docMk/>
            <pc:sldMk cId="2638422628" sldId="613"/>
            <ac:spMk id="32" creationId="{3C288D37-FB86-4841-B298-2728451AD4F9}"/>
          </ac:spMkLst>
        </pc:spChg>
        <pc:picChg chg="mod">
          <ac:chgData name="Ly" userId="96ec8512-4815-47bc-b2cb-1a6d5e48ea7a" providerId="ADAL" clId="{DE892A34-DA27-4127-910F-A05353A31FC5}" dt="2024-04-24T14:26:07.458" v="462" actId="1076"/>
          <ac:picMkLst>
            <pc:docMk/>
            <pc:sldMk cId="2638422628" sldId="613"/>
            <ac:picMk id="16" creationId="{4165236E-8EF3-42C2-A881-CA534CD63C57}"/>
          </ac:picMkLst>
        </pc:picChg>
        <pc:picChg chg="mod">
          <ac:chgData name="Ly" userId="96ec8512-4815-47bc-b2cb-1a6d5e48ea7a" providerId="ADAL" clId="{DE892A34-DA27-4127-910F-A05353A31FC5}" dt="2024-04-24T14:26:02.396" v="461" actId="1076"/>
          <ac:picMkLst>
            <pc:docMk/>
            <pc:sldMk cId="2638422628" sldId="613"/>
            <ac:picMk id="17" creationId="{83F345DB-7FD4-43DD-B38F-8526EECAB4F6}"/>
          </ac:picMkLst>
        </pc:picChg>
      </pc:sldChg>
      <pc:sldChg chg="ord">
        <pc:chgData name="Ly" userId="96ec8512-4815-47bc-b2cb-1a6d5e48ea7a" providerId="ADAL" clId="{DE892A34-DA27-4127-910F-A05353A31FC5}" dt="2024-04-25T01:18:04.132" v="1342"/>
        <pc:sldMkLst>
          <pc:docMk/>
          <pc:sldMk cId="364866988" sldId="638"/>
        </pc:sldMkLst>
      </pc:sldChg>
      <pc:sldChg chg="modSp mod">
        <pc:chgData name="Ly" userId="96ec8512-4815-47bc-b2cb-1a6d5e48ea7a" providerId="ADAL" clId="{DE892A34-DA27-4127-910F-A05353A31FC5}" dt="2024-04-24T14:28:46.003" v="576" actId="20577"/>
        <pc:sldMkLst>
          <pc:docMk/>
          <pc:sldMk cId="3919763382" sldId="659"/>
        </pc:sldMkLst>
        <pc:spChg chg="mod">
          <ac:chgData name="Ly" userId="96ec8512-4815-47bc-b2cb-1a6d5e48ea7a" providerId="ADAL" clId="{DE892A34-DA27-4127-910F-A05353A31FC5}" dt="2024-04-24T14:28:46.003" v="576" actId="20577"/>
          <ac:spMkLst>
            <pc:docMk/>
            <pc:sldMk cId="3919763382" sldId="659"/>
            <ac:spMk id="4" creationId="{51F62130-4297-4BAF-8533-E5F3B426A561}"/>
          </ac:spMkLst>
        </pc:spChg>
      </pc:sldChg>
      <pc:sldChg chg="del">
        <pc:chgData name="Ly" userId="96ec8512-4815-47bc-b2cb-1a6d5e48ea7a" providerId="ADAL" clId="{DE892A34-DA27-4127-910F-A05353A31FC5}" dt="2024-04-24T14:42:11.432" v="1287" actId="47"/>
        <pc:sldMkLst>
          <pc:docMk/>
          <pc:sldMk cId="880961352" sldId="666"/>
        </pc:sldMkLst>
      </pc:sldChg>
      <pc:sldChg chg="modSp add mod">
        <pc:chgData name="Ly" userId="96ec8512-4815-47bc-b2cb-1a6d5e48ea7a" providerId="ADAL" clId="{DE892A34-DA27-4127-910F-A05353A31FC5}" dt="2024-04-24T14:43:10.333" v="1290" actId="20577"/>
        <pc:sldMkLst>
          <pc:docMk/>
          <pc:sldMk cId="2227346878" sldId="687"/>
        </pc:sldMkLst>
        <pc:spChg chg="mod">
          <ac:chgData name="Ly" userId="96ec8512-4815-47bc-b2cb-1a6d5e48ea7a" providerId="ADAL" clId="{DE892A34-DA27-4127-910F-A05353A31FC5}" dt="2024-04-24T14:43:10.333" v="1290" actId="20577"/>
          <ac:spMkLst>
            <pc:docMk/>
            <pc:sldMk cId="2227346878" sldId="687"/>
            <ac:spMk id="4" creationId="{6E8974EF-046E-47C9-88AA-A7FF01BBF8CD}"/>
          </ac:spMkLst>
        </pc:spChg>
      </pc:sldChg>
      <pc:sldChg chg="ord">
        <pc:chgData name="Ly" userId="96ec8512-4815-47bc-b2cb-1a6d5e48ea7a" providerId="ADAL" clId="{DE892A34-DA27-4127-910F-A05353A31FC5}" dt="2024-04-25T01:18:06.795" v="1344"/>
        <pc:sldMkLst>
          <pc:docMk/>
          <pc:sldMk cId="1633959568" sldId="697"/>
        </pc:sldMkLst>
      </pc:sldChg>
      <pc:sldChg chg="modSp add mod">
        <pc:chgData name="Ly" userId="96ec8512-4815-47bc-b2cb-1a6d5e48ea7a" providerId="ADAL" clId="{DE892A34-DA27-4127-910F-A05353A31FC5}" dt="2024-04-24T14:23:09.736" v="283" actId="20577"/>
        <pc:sldMkLst>
          <pc:docMk/>
          <pc:sldMk cId="2457664116" sldId="698"/>
        </pc:sldMkLst>
        <pc:spChg chg="mod">
          <ac:chgData name="Ly" userId="96ec8512-4815-47bc-b2cb-1a6d5e48ea7a" providerId="ADAL" clId="{DE892A34-DA27-4127-910F-A05353A31FC5}" dt="2024-04-24T14:23:09.736" v="283" actId="20577"/>
          <ac:spMkLst>
            <pc:docMk/>
            <pc:sldMk cId="2457664116" sldId="698"/>
            <ac:spMk id="4" creationId="{6E8974EF-046E-47C9-88AA-A7FF01BBF8CD}"/>
          </ac:spMkLst>
        </pc:spChg>
        <pc:spChg chg="mod">
          <ac:chgData name="Ly" userId="96ec8512-4815-47bc-b2cb-1a6d5e48ea7a" providerId="ADAL" clId="{DE892A34-DA27-4127-910F-A05353A31FC5}" dt="2024-04-24T14:23:02.658" v="280" actId="1076"/>
          <ac:spMkLst>
            <pc:docMk/>
            <pc:sldMk cId="2457664116" sldId="698"/>
            <ac:spMk id="5" creationId="{60DE001C-CFFA-4F5D-BE15-58ADA434379F}"/>
          </ac:spMkLst>
        </pc:spChg>
      </pc:sldChg>
      <pc:sldChg chg="add del modNotesTx">
        <pc:chgData name="Ly" userId="96ec8512-4815-47bc-b2cb-1a6d5e48ea7a" providerId="ADAL" clId="{DE892A34-DA27-4127-910F-A05353A31FC5}" dt="2024-04-24T14:22:20.015" v="256" actId="2696"/>
        <pc:sldMkLst>
          <pc:docMk/>
          <pc:sldMk cId="1776312085" sldId="699"/>
        </pc:sldMkLst>
      </pc:sldChg>
      <pc:sldChg chg="addSp delSp modSp add mod">
        <pc:chgData name="Ly" userId="96ec8512-4815-47bc-b2cb-1a6d5e48ea7a" providerId="ADAL" clId="{DE892A34-DA27-4127-910F-A05353A31FC5}" dt="2024-04-25T01:10:40.824" v="1299" actId="22"/>
        <pc:sldMkLst>
          <pc:docMk/>
          <pc:sldMk cId="3641632312" sldId="699"/>
        </pc:sldMkLst>
        <pc:picChg chg="add del mod">
          <ac:chgData name="Ly" userId="96ec8512-4815-47bc-b2cb-1a6d5e48ea7a" providerId="ADAL" clId="{DE892A34-DA27-4127-910F-A05353A31FC5}" dt="2024-04-25T01:10:22.033" v="1298" actId="478"/>
          <ac:picMkLst>
            <pc:docMk/>
            <pc:sldMk cId="3641632312" sldId="699"/>
            <ac:picMk id="3" creationId="{C8222FD5-0236-4FAC-8803-9BDEF9C3D242}"/>
          </ac:picMkLst>
        </pc:picChg>
        <pc:picChg chg="del">
          <ac:chgData name="Ly" userId="96ec8512-4815-47bc-b2cb-1a6d5e48ea7a" providerId="ADAL" clId="{DE892A34-DA27-4127-910F-A05353A31FC5}" dt="2024-04-25T01:10:14.082" v="1295" actId="478"/>
          <ac:picMkLst>
            <pc:docMk/>
            <pc:sldMk cId="3641632312" sldId="699"/>
            <ac:picMk id="8" creationId="{24FA485C-980D-433C-B485-0AE09C415EAA}"/>
          </ac:picMkLst>
        </pc:picChg>
        <pc:picChg chg="add">
          <ac:chgData name="Ly" userId="96ec8512-4815-47bc-b2cb-1a6d5e48ea7a" providerId="ADAL" clId="{DE892A34-DA27-4127-910F-A05353A31FC5}" dt="2024-04-25T01:10:40.824" v="1299" actId="22"/>
          <ac:picMkLst>
            <pc:docMk/>
            <pc:sldMk cId="3641632312" sldId="699"/>
            <ac:picMk id="10" creationId="{FE91B56A-91A7-4915-8468-7AF8D2C5A1A4}"/>
          </ac:picMkLst>
        </pc:picChg>
      </pc:sldChg>
      <pc:sldChg chg="addSp delSp modSp add mod">
        <pc:chgData name="Ly" userId="96ec8512-4815-47bc-b2cb-1a6d5e48ea7a" providerId="ADAL" clId="{DE892A34-DA27-4127-910F-A05353A31FC5}" dt="2024-04-25T01:11:17.918" v="1303" actId="1076"/>
        <pc:sldMkLst>
          <pc:docMk/>
          <pc:sldMk cId="2828095154" sldId="700"/>
        </pc:sldMkLst>
        <pc:spChg chg="mod">
          <ac:chgData name="Ly" userId="96ec8512-4815-47bc-b2cb-1a6d5e48ea7a" providerId="ADAL" clId="{DE892A34-DA27-4127-910F-A05353A31FC5}" dt="2024-04-25T01:11:17.918" v="1303" actId="1076"/>
          <ac:spMkLst>
            <pc:docMk/>
            <pc:sldMk cId="2828095154" sldId="700"/>
            <ac:spMk id="7" creationId="{5045A486-9772-46F1-87D6-8174ECD22B50}"/>
          </ac:spMkLst>
        </pc:spChg>
        <pc:picChg chg="del">
          <ac:chgData name="Ly" userId="96ec8512-4815-47bc-b2cb-1a6d5e48ea7a" providerId="ADAL" clId="{DE892A34-DA27-4127-910F-A05353A31FC5}" dt="2024-04-25T01:10:47.345" v="1300" actId="478"/>
          <ac:picMkLst>
            <pc:docMk/>
            <pc:sldMk cId="2828095154" sldId="700"/>
            <ac:picMk id="3" creationId="{CB6916EC-2C87-4BA1-9D02-9316EF1EFFED}"/>
          </ac:picMkLst>
        </pc:picChg>
        <pc:picChg chg="add mod">
          <ac:chgData name="Ly" userId="96ec8512-4815-47bc-b2cb-1a6d5e48ea7a" providerId="ADAL" clId="{DE892A34-DA27-4127-910F-A05353A31FC5}" dt="2024-04-25T01:11:12.030" v="1302" actId="1076"/>
          <ac:picMkLst>
            <pc:docMk/>
            <pc:sldMk cId="2828095154" sldId="700"/>
            <ac:picMk id="8" creationId="{837C867C-55E6-447A-B7F9-391ED43AC63E}"/>
          </ac:picMkLst>
        </pc:picChg>
      </pc:sldChg>
      <pc:sldChg chg="add">
        <pc:chgData name="Ly" userId="96ec8512-4815-47bc-b2cb-1a6d5e48ea7a" providerId="ADAL" clId="{DE892A34-DA27-4127-910F-A05353A31FC5}" dt="2024-04-24T14:35:30.420" v="628"/>
        <pc:sldMkLst>
          <pc:docMk/>
          <pc:sldMk cId="27725343" sldId="701"/>
        </pc:sldMkLst>
      </pc:sldChg>
      <pc:sldChg chg="addSp delSp modSp add mod">
        <pc:chgData name="Ly" userId="96ec8512-4815-47bc-b2cb-1a6d5e48ea7a" providerId="ADAL" clId="{DE892A34-DA27-4127-910F-A05353A31FC5}" dt="2024-04-25T01:13:56.783" v="1307" actId="1076"/>
        <pc:sldMkLst>
          <pc:docMk/>
          <pc:sldMk cId="188159876" sldId="702"/>
        </pc:sldMkLst>
        <pc:picChg chg="del">
          <ac:chgData name="Ly" userId="96ec8512-4815-47bc-b2cb-1a6d5e48ea7a" providerId="ADAL" clId="{DE892A34-DA27-4127-910F-A05353A31FC5}" dt="2024-04-25T01:12:42.867" v="1304" actId="478"/>
          <ac:picMkLst>
            <pc:docMk/>
            <pc:sldMk cId="188159876" sldId="702"/>
            <ac:picMk id="3" creationId="{746A5F50-FCE0-47C3-BB89-56DD04F8D311}"/>
          </ac:picMkLst>
        </pc:picChg>
        <pc:picChg chg="add mod">
          <ac:chgData name="Ly" userId="96ec8512-4815-47bc-b2cb-1a6d5e48ea7a" providerId="ADAL" clId="{DE892A34-DA27-4127-910F-A05353A31FC5}" dt="2024-04-25T01:13:56.783" v="1307" actId="1076"/>
          <ac:picMkLst>
            <pc:docMk/>
            <pc:sldMk cId="188159876" sldId="702"/>
            <ac:picMk id="8" creationId="{31382DAE-FA6C-4776-9475-1AF75E265CA8}"/>
          </ac:picMkLst>
        </pc:picChg>
      </pc:sldChg>
      <pc:sldChg chg="modSp add mod ord">
        <pc:chgData name="Ly" userId="96ec8512-4815-47bc-b2cb-1a6d5e48ea7a" providerId="ADAL" clId="{DE892A34-DA27-4127-910F-A05353A31FC5}" dt="2024-04-25T01:14:19.591" v="1308"/>
        <pc:sldMkLst>
          <pc:docMk/>
          <pc:sldMk cId="506795322" sldId="703"/>
        </pc:sldMkLst>
        <pc:spChg chg="mod">
          <ac:chgData name="Ly" userId="96ec8512-4815-47bc-b2cb-1a6d5e48ea7a" providerId="ADAL" clId="{DE892A34-DA27-4127-910F-A05353A31FC5}" dt="2024-04-24T14:37:43.526" v="871" actId="20577"/>
          <ac:spMkLst>
            <pc:docMk/>
            <pc:sldMk cId="506795322" sldId="703"/>
            <ac:spMk id="7" creationId="{5045A486-9772-46F1-87D6-8174ECD22B50}"/>
          </ac:spMkLst>
        </pc:spChg>
        <pc:spChg chg="mod">
          <ac:chgData name="Ly" userId="96ec8512-4815-47bc-b2cb-1a6d5e48ea7a" providerId="ADAL" clId="{DE892A34-DA27-4127-910F-A05353A31FC5}" dt="2024-04-25T01:14:19.591" v="1308"/>
          <ac:spMkLst>
            <pc:docMk/>
            <pc:sldMk cId="506795322" sldId="703"/>
            <ac:spMk id="8" creationId="{EE5FE127-44BE-4F19-89DD-38B0DF5440FD}"/>
          </ac:spMkLst>
        </pc:spChg>
      </pc:sldChg>
      <pc:sldChg chg="modSp add mod">
        <pc:chgData name="Ly" userId="96ec8512-4815-47bc-b2cb-1a6d5e48ea7a" providerId="ADAL" clId="{DE892A34-DA27-4127-910F-A05353A31FC5}" dt="2024-04-25T01:14:28.684" v="1309"/>
        <pc:sldMkLst>
          <pc:docMk/>
          <pc:sldMk cId="4291997228" sldId="704"/>
        </pc:sldMkLst>
        <pc:spChg chg="mod">
          <ac:chgData name="Ly" userId="96ec8512-4815-47bc-b2cb-1a6d5e48ea7a" providerId="ADAL" clId="{DE892A34-DA27-4127-910F-A05353A31FC5}" dt="2024-04-24T14:37:37.265" v="846" actId="20577"/>
          <ac:spMkLst>
            <pc:docMk/>
            <pc:sldMk cId="4291997228" sldId="704"/>
            <ac:spMk id="7" creationId="{5045A486-9772-46F1-87D6-8174ECD22B50}"/>
          </ac:spMkLst>
        </pc:spChg>
        <pc:spChg chg="mod">
          <ac:chgData name="Ly" userId="96ec8512-4815-47bc-b2cb-1a6d5e48ea7a" providerId="ADAL" clId="{DE892A34-DA27-4127-910F-A05353A31FC5}" dt="2024-04-25T01:14:28.684" v="1309"/>
          <ac:spMkLst>
            <pc:docMk/>
            <pc:sldMk cId="4291997228" sldId="704"/>
            <ac:spMk id="8" creationId="{EE5FE127-44BE-4F19-89DD-38B0DF5440FD}"/>
          </ac:spMkLst>
        </pc:spChg>
      </pc:sldChg>
      <pc:sldChg chg="addSp delSp modSp add mod">
        <pc:chgData name="Ly" userId="96ec8512-4815-47bc-b2cb-1a6d5e48ea7a" providerId="ADAL" clId="{DE892A34-DA27-4127-910F-A05353A31FC5}" dt="2024-04-25T01:15:04.233" v="1312" actId="1076"/>
        <pc:sldMkLst>
          <pc:docMk/>
          <pc:sldMk cId="1217825571" sldId="705"/>
        </pc:sldMkLst>
        <pc:picChg chg="del">
          <ac:chgData name="Ly" userId="96ec8512-4815-47bc-b2cb-1a6d5e48ea7a" providerId="ADAL" clId="{DE892A34-DA27-4127-910F-A05353A31FC5}" dt="2024-04-25T01:14:35.228" v="1310" actId="478"/>
          <ac:picMkLst>
            <pc:docMk/>
            <pc:sldMk cId="1217825571" sldId="705"/>
            <ac:picMk id="3" creationId="{E3C46861-A359-4650-BFC4-20D48C24598D}"/>
          </ac:picMkLst>
        </pc:picChg>
        <pc:picChg chg="add mod">
          <ac:chgData name="Ly" userId="96ec8512-4815-47bc-b2cb-1a6d5e48ea7a" providerId="ADAL" clId="{DE892A34-DA27-4127-910F-A05353A31FC5}" dt="2024-04-25T01:15:04.233" v="1312" actId="1076"/>
          <ac:picMkLst>
            <pc:docMk/>
            <pc:sldMk cId="1217825571" sldId="705"/>
            <ac:picMk id="8" creationId="{DE804843-68B9-43AD-967D-DC462EE67A00}"/>
          </ac:picMkLst>
        </pc:picChg>
      </pc:sldChg>
      <pc:sldChg chg="addSp delSp modSp add mod">
        <pc:chgData name="Ly" userId="96ec8512-4815-47bc-b2cb-1a6d5e48ea7a" providerId="ADAL" clId="{DE892A34-DA27-4127-910F-A05353A31FC5}" dt="2024-04-25T01:20:07.592" v="1356" actId="1076"/>
        <pc:sldMkLst>
          <pc:docMk/>
          <pc:sldMk cId="765198423" sldId="706"/>
        </pc:sldMkLst>
        <pc:grpChg chg="add mod">
          <ac:chgData name="Ly" userId="96ec8512-4815-47bc-b2cb-1a6d5e48ea7a" providerId="ADAL" clId="{DE892A34-DA27-4127-910F-A05353A31FC5}" dt="2024-04-25T01:20:07.592" v="1356" actId="1076"/>
          <ac:grpSpMkLst>
            <pc:docMk/>
            <pc:sldMk cId="765198423" sldId="706"/>
            <ac:grpSpMk id="11" creationId="{746FC3B4-A4C2-4EFE-BF2D-562B0E7A9EE3}"/>
          </ac:grpSpMkLst>
        </pc:grpChg>
        <pc:picChg chg="del">
          <ac:chgData name="Ly" userId="96ec8512-4815-47bc-b2cb-1a6d5e48ea7a" providerId="ADAL" clId="{DE892A34-DA27-4127-910F-A05353A31FC5}" dt="2024-04-25T01:19:36.312" v="1350" actId="478"/>
          <ac:picMkLst>
            <pc:docMk/>
            <pc:sldMk cId="765198423" sldId="706"/>
            <ac:picMk id="3" creationId="{CB6B87C6-D96D-4004-95E7-F97DA7AE21DA}"/>
          </ac:picMkLst>
        </pc:picChg>
        <pc:picChg chg="add mod">
          <ac:chgData name="Ly" userId="96ec8512-4815-47bc-b2cb-1a6d5e48ea7a" providerId="ADAL" clId="{DE892A34-DA27-4127-910F-A05353A31FC5}" dt="2024-04-25T01:20:05.420" v="1355" actId="164"/>
          <ac:picMkLst>
            <pc:docMk/>
            <pc:sldMk cId="765198423" sldId="706"/>
            <ac:picMk id="8" creationId="{2107CB6F-8F6D-4D97-9BE7-BB65F1FD22C9}"/>
          </ac:picMkLst>
        </pc:picChg>
        <pc:picChg chg="add mod">
          <ac:chgData name="Ly" userId="96ec8512-4815-47bc-b2cb-1a6d5e48ea7a" providerId="ADAL" clId="{DE892A34-DA27-4127-910F-A05353A31FC5}" dt="2024-04-25T01:20:05.420" v="1355" actId="164"/>
          <ac:picMkLst>
            <pc:docMk/>
            <pc:sldMk cId="765198423" sldId="706"/>
            <ac:picMk id="10" creationId="{C28E3394-4EE6-4DD8-9192-2B93D71C9281}"/>
          </ac:picMkLst>
        </pc:picChg>
      </pc:sldChg>
      <pc:sldChg chg="modSp add mod">
        <pc:chgData name="Ly" userId="96ec8512-4815-47bc-b2cb-1a6d5e48ea7a" providerId="ADAL" clId="{DE892A34-DA27-4127-910F-A05353A31FC5}" dt="2024-04-25T01:40:50.767" v="1719" actId="20577"/>
        <pc:sldMkLst>
          <pc:docMk/>
          <pc:sldMk cId="2840194529" sldId="707"/>
        </pc:sldMkLst>
        <pc:spChg chg="mod">
          <ac:chgData name="Ly" userId="96ec8512-4815-47bc-b2cb-1a6d5e48ea7a" providerId="ADAL" clId="{DE892A34-DA27-4127-910F-A05353A31FC5}" dt="2024-04-24T14:42:15.482" v="1288" actId="20577"/>
          <ac:spMkLst>
            <pc:docMk/>
            <pc:sldMk cId="2840194529" sldId="707"/>
            <ac:spMk id="4" creationId="{6E8974EF-046E-47C9-88AA-A7FF01BBF8CD}"/>
          </ac:spMkLst>
        </pc:spChg>
        <pc:spChg chg="mod">
          <ac:chgData name="Ly" userId="96ec8512-4815-47bc-b2cb-1a6d5e48ea7a" providerId="ADAL" clId="{DE892A34-DA27-4127-910F-A05353A31FC5}" dt="2024-04-25T01:40:50.767" v="1719" actId="20577"/>
          <ac:spMkLst>
            <pc:docMk/>
            <pc:sldMk cId="2840194529" sldId="707"/>
            <ac:spMk id="5" creationId="{60DE001C-CFFA-4F5D-BE15-58ADA434379F}"/>
          </ac:spMkLst>
        </pc:spChg>
      </pc:sldChg>
      <pc:sldChg chg="addSp delSp modSp add mod">
        <pc:chgData name="Ly" userId="96ec8512-4815-47bc-b2cb-1a6d5e48ea7a" providerId="ADAL" clId="{DE892A34-DA27-4127-910F-A05353A31FC5}" dt="2024-04-25T01:17:09.124" v="1334" actId="1076"/>
        <pc:sldMkLst>
          <pc:docMk/>
          <pc:sldMk cId="890823653" sldId="708"/>
        </pc:sldMkLst>
        <pc:spChg chg="mod">
          <ac:chgData name="Ly" userId="96ec8512-4815-47bc-b2cb-1a6d5e48ea7a" providerId="ADAL" clId="{DE892A34-DA27-4127-910F-A05353A31FC5}" dt="2024-04-25T01:16:42.669" v="1331" actId="20577"/>
          <ac:spMkLst>
            <pc:docMk/>
            <pc:sldMk cId="890823653" sldId="708"/>
            <ac:spMk id="7" creationId="{5045A486-9772-46F1-87D6-8174ECD22B50}"/>
          </ac:spMkLst>
        </pc:spChg>
        <pc:picChg chg="del">
          <ac:chgData name="Ly" userId="96ec8512-4815-47bc-b2cb-1a6d5e48ea7a" providerId="ADAL" clId="{DE892A34-DA27-4127-910F-A05353A31FC5}" dt="2024-04-25T01:16:44.584" v="1332" actId="478"/>
          <ac:picMkLst>
            <pc:docMk/>
            <pc:sldMk cId="890823653" sldId="708"/>
            <ac:picMk id="3" creationId="{CB6B87C6-D96D-4004-95E7-F97DA7AE21DA}"/>
          </ac:picMkLst>
        </pc:picChg>
        <pc:picChg chg="add mod">
          <ac:chgData name="Ly" userId="96ec8512-4815-47bc-b2cb-1a6d5e48ea7a" providerId="ADAL" clId="{DE892A34-DA27-4127-910F-A05353A31FC5}" dt="2024-04-25T01:17:09.124" v="1334" actId="1076"/>
          <ac:picMkLst>
            <pc:docMk/>
            <pc:sldMk cId="890823653" sldId="708"/>
            <ac:picMk id="8" creationId="{8F1602AC-91AA-4685-BF7D-093B462884D1}"/>
          </ac:picMkLst>
        </pc:picChg>
      </pc:sldChg>
      <pc:sldChg chg="addSp delSp modSp add mod">
        <pc:chgData name="Ly" userId="96ec8512-4815-47bc-b2cb-1a6d5e48ea7a" providerId="ADAL" clId="{DE892A34-DA27-4127-910F-A05353A31FC5}" dt="2024-04-25T01:17:46.263" v="1338" actId="1076"/>
        <pc:sldMkLst>
          <pc:docMk/>
          <pc:sldMk cId="2615396163" sldId="709"/>
        </pc:sldMkLst>
        <pc:picChg chg="add mod">
          <ac:chgData name="Ly" userId="96ec8512-4815-47bc-b2cb-1a6d5e48ea7a" providerId="ADAL" clId="{DE892A34-DA27-4127-910F-A05353A31FC5}" dt="2024-04-25T01:17:46.263" v="1338" actId="1076"/>
          <ac:picMkLst>
            <pc:docMk/>
            <pc:sldMk cId="2615396163" sldId="709"/>
            <ac:picMk id="3" creationId="{2FEFEC2F-500E-44FF-BC5D-C6376A31A3A2}"/>
          </ac:picMkLst>
        </pc:picChg>
        <pc:picChg chg="del">
          <ac:chgData name="Ly" userId="96ec8512-4815-47bc-b2cb-1a6d5e48ea7a" providerId="ADAL" clId="{DE892A34-DA27-4127-910F-A05353A31FC5}" dt="2024-04-25T01:17:15.967" v="1336" actId="478"/>
          <ac:picMkLst>
            <pc:docMk/>
            <pc:sldMk cId="2615396163" sldId="709"/>
            <ac:picMk id="8" creationId="{8F1602AC-91AA-4685-BF7D-093B462884D1}"/>
          </ac:picMkLst>
        </pc:picChg>
      </pc:sldChg>
      <pc:sldChg chg="addSp delSp modSp add mod">
        <pc:chgData name="Ly" userId="96ec8512-4815-47bc-b2cb-1a6d5e48ea7a" providerId="ADAL" clId="{DE892A34-DA27-4127-910F-A05353A31FC5}" dt="2024-04-25T01:19:04.500" v="1349" actId="164"/>
        <pc:sldMkLst>
          <pc:docMk/>
          <pc:sldMk cId="2743039989" sldId="710"/>
        </pc:sldMkLst>
        <pc:grpChg chg="add mod">
          <ac:chgData name="Ly" userId="96ec8512-4815-47bc-b2cb-1a6d5e48ea7a" providerId="ADAL" clId="{DE892A34-DA27-4127-910F-A05353A31FC5}" dt="2024-04-25T01:19:04.500" v="1349" actId="164"/>
          <ac:grpSpMkLst>
            <pc:docMk/>
            <pc:sldMk cId="2743039989" sldId="710"/>
            <ac:grpSpMk id="11" creationId="{B8C43EA0-6A08-4428-A523-D1518312FF6A}"/>
          </ac:grpSpMkLst>
        </pc:grpChg>
        <pc:picChg chg="del">
          <ac:chgData name="Ly" userId="96ec8512-4815-47bc-b2cb-1a6d5e48ea7a" providerId="ADAL" clId="{DE892A34-DA27-4127-910F-A05353A31FC5}" dt="2024-04-25T01:17:53.916" v="1340" actId="478"/>
          <ac:picMkLst>
            <pc:docMk/>
            <pc:sldMk cId="2743039989" sldId="710"/>
            <ac:picMk id="3" creationId="{2FEFEC2F-500E-44FF-BC5D-C6376A31A3A2}"/>
          </ac:picMkLst>
        </pc:picChg>
        <pc:picChg chg="add mod">
          <ac:chgData name="Ly" userId="96ec8512-4815-47bc-b2cb-1a6d5e48ea7a" providerId="ADAL" clId="{DE892A34-DA27-4127-910F-A05353A31FC5}" dt="2024-04-25T01:19:04.500" v="1349" actId="164"/>
          <ac:picMkLst>
            <pc:docMk/>
            <pc:sldMk cId="2743039989" sldId="710"/>
            <ac:picMk id="8" creationId="{162D5831-4693-4D9B-A4C0-24BDAD25F96C}"/>
          </ac:picMkLst>
        </pc:picChg>
        <pc:picChg chg="add mod">
          <ac:chgData name="Ly" userId="96ec8512-4815-47bc-b2cb-1a6d5e48ea7a" providerId="ADAL" clId="{DE892A34-DA27-4127-910F-A05353A31FC5}" dt="2024-04-25T01:19:04.500" v="1349" actId="164"/>
          <ac:picMkLst>
            <pc:docMk/>
            <pc:sldMk cId="2743039989" sldId="710"/>
            <ac:picMk id="10" creationId="{DC53180D-4526-45D1-980B-0DFAA2E153D8}"/>
          </ac:picMkLst>
        </pc:picChg>
      </pc:sldChg>
      <pc:sldChg chg="addSp delSp modSp add mod">
        <pc:chgData name="Ly" userId="96ec8512-4815-47bc-b2cb-1a6d5e48ea7a" providerId="ADAL" clId="{DE892A34-DA27-4127-910F-A05353A31FC5}" dt="2024-04-25T01:20:37.204" v="1360" actId="1076"/>
        <pc:sldMkLst>
          <pc:docMk/>
          <pc:sldMk cId="1506131645" sldId="711"/>
        </pc:sldMkLst>
        <pc:spChg chg="mod">
          <ac:chgData name="Ly" userId="96ec8512-4815-47bc-b2cb-1a6d5e48ea7a" providerId="ADAL" clId="{DE892A34-DA27-4127-910F-A05353A31FC5}" dt="2024-04-25T01:20:37.204" v="1360" actId="1076"/>
          <ac:spMkLst>
            <pc:docMk/>
            <pc:sldMk cId="1506131645" sldId="711"/>
            <ac:spMk id="7" creationId="{5045A486-9772-46F1-87D6-8174ECD22B50}"/>
          </ac:spMkLst>
        </pc:spChg>
        <pc:grpChg chg="del">
          <ac:chgData name="Ly" userId="96ec8512-4815-47bc-b2cb-1a6d5e48ea7a" providerId="ADAL" clId="{DE892A34-DA27-4127-910F-A05353A31FC5}" dt="2024-04-25T01:20:15.455" v="1358" actId="478"/>
          <ac:grpSpMkLst>
            <pc:docMk/>
            <pc:sldMk cId="1506131645" sldId="711"/>
            <ac:grpSpMk id="11" creationId="{746FC3B4-A4C2-4EFE-BF2D-562B0E7A9EE3}"/>
          </ac:grpSpMkLst>
        </pc:grpChg>
        <pc:picChg chg="add">
          <ac:chgData name="Ly" userId="96ec8512-4815-47bc-b2cb-1a6d5e48ea7a" providerId="ADAL" clId="{DE892A34-DA27-4127-910F-A05353A31FC5}" dt="2024-04-25T01:20:32.159" v="1359" actId="22"/>
          <ac:picMkLst>
            <pc:docMk/>
            <pc:sldMk cId="1506131645" sldId="711"/>
            <ac:picMk id="3" creationId="{8CEE3A2F-5F21-43D2-9DE5-9100AF3AF278}"/>
          </ac:picMkLst>
        </pc:picChg>
      </pc:sldChg>
      <pc:sldChg chg="addSp delSp modSp add mod">
        <pc:chgData name="Ly" userId="96ec8512-4815-47bc-b2cb-1a6d5e48ea7a" providerId="ADAL" clId="{DE892A34-DA27-4127-910F-A05353A31FC5}" dt="2024-04-25T01:23:06.536" v="1402" actId="1076"/>
        <pc:sldMkLst>
          <pc:docMk/>
          <pc:sldMk cId="792066727" sldId="712"/>
        </pc:sldMkLst>
        <pc:spChg chg="mod">
          <ac:chgData name="Ly" userId="96ec8512-4815-47bc-b2cb-1a6d5e48ea7a" providerId="ADAL" clId="{DE892A34-DA27-4127-910F-A05353A31FC5}" dt="2024-04-25T01:23:06.536" v="1402" actId="1076"/>
          <ac:spMkLst>
            <pc:docMk/>
            <pc:sldMk cId="792066727" sldId="712"/>
            <ac:spMk id="7" creationId="{5045A486-9772-46F1-87D6-8174ECD22B50}"/>
          </ac:spMkLst>
        </pc:spChg>
        <pc:grpChg chg="add mod">
          <ac:chgData name="Ly" userId="96ec8512-4815-47bc-b2cb-1a6d5e48ea7a" providerId="ADAL" clId="{DE892A34-DA27-4127-910F-A05353A31FC5}" dt="2024-04-25T01:23:03.604" v="1401" actId="1076"/>
          <ac:grpSpMkLst>
            <pc:docMk/>
            <pc:sldMk cId="792066727" sldId="712"/>
            <ac:grpSpMk id="11" creationId="{9330BD68-0BD2-4F69-AA31-98E9CE23CC61}"/>
          </ac:grpSpMkLst>
        </pc:grpChg>
        <pc:picChg chg="del">
          <ac:chgData name="Ly" userId="96ec8512-4815-47bc-b2cb-1a6d5e48ea7a" providerId="ADAL" clId="{DE892A34-DA27-4127-910F-A05353A31FC5}" dt="2024-04-25T01:21:20.218" v="1395" actId="478"/>
          <ac:picMkLst>
            <pc:docMk/>
            <pc:sldMk cId="792066727" sldId="712"/>
            <ac:picMk id="3" creationId="{8CEE3A2F-5F21-43D2-9DE5-9100AF3AF278}"/>
          </ac:picMkLst>
        </pc:picChg>
        <pc:picChg chg="add mod">
          <ac:chgData name="Ly" userId="96ec8512-4815-47bc-b2cb-1a6d5e48ea7a" providerId="ADAL" clId="{DE892A34-DA27-4127-910F-A05353A31FC5}" dt="2024-04-25T01:22:59.003" v="1400" actId="164"/>
          <ac:picMkLst>
            <pc:docMk/>
            <pc:sldMk cId="792066727" sldId="712"/>
            <ac:picMk id="8" creationId="{803E863E-227D-4A36-B573-310D7DDBE954}"/>
          </ac:picMkLst>
        </pc:picChg>
        <pc:picChg chg="add mod">
          <ac:chgData name="Ly" userId="96ec8512-4815-47bc-b2cb-1a6d5e48ea7a" providerId="ADAL" clId="{DE892A34-DA27-4127-910F-A05353A31FC5}" dt="2024-04-25T01:22:59.003" v="1400" actId="164"/>
          <ac:picMkLst>
            <pc:docMk/>
            <pc:sldMk cId="792066727" sldId="712"/>
            <ac:picMk id="10" creationId="{A392AFA0-70A0-48F8-91A1-38A1F908C973}"/>
          </ac:picMkLst>
        </pc:picChg>
      </pc:sldChg>
      <pc:sldChg chg="addSp delSp modSp add mod">
        <pc:chgData name="Ly" userId="96ec8512-4815-47bc-b2cb-1a6d5e48ea7a" providerId="ADAL" clId="{DE892A34-DA27-4127-910F-A05353A31FC5}" dt="2024-04-25T01:30:09.036" v="1626" actId="1076"/>
        <pc:sldMkLst>
          <pc:docMk/>
          <pc:sldMk cId="141154400" sldId="713"/>
        </pc:sldMkLst>
        <pc:spChg chg="del mod">
          <ac:chgData name="Ly" userId="96ec8512-4815-47bc-b2cb-1a6d5e48ea7a" providerId="ADAL" clId="{DE892A34-DA27-4127-910F-A05353A31FC5}" dt="2024-04-25T01:30:03.112" v="1624" actId="21"/>
          <ac:spMkLst>
            <pc:docMk/>
            <pc:sldMk cId="141154400" sldId="713"/>
            <ac:spMk id="7" creationId="{5045A486-9772-46F1-87D6-8174ECD22B50}"/>
          </ac:spMkLst>
        </pc:spChg>
        <pc:spChg chg="add mod">
          <ac:chgData name="Ly" userId="96ec8512-4815-47bc-b2cb-1a6d5e48ea7a" providerId="ADAL" clId="{DE892A34-DA27-4127-910F-A05353A31FC5}" dt="2024-04-25T01:30:09.036" v="1626" actId="1076"/>
          <ac:spMkLst>
            <pc:docMk/>
            <pc:sldMk cId="141154400" sldId="713"/>
            <ac:spMk id="14" creationId="{956C8F69-BDEF-4FAF-9669-E7411E1A5F6E}"/>
          </ac:spMkLst>
        </pc:spChg>
        <pc:grpChg chg="del">
          <ac:chgData name="Ly" userId="96ec8512-4815-47bc-b2cb-1a6d5e48ea7a" providerId="ADAL" clId="{DE892A34-DA27-4127-910F-A05353A31FC5}" dt="2024-04-25T01:23:16.260" v="1404" actId="478"/>
          <ac:grpSpMkLst>
            <pc:docMk/>
            <pc:sldMk cId="141154400" sldId="713"/>
            <ac:grpSpMk id="11" creationId="{9330BD68-0BD2-4F69-AA31-98E9CE23CC61}"/>
          </ac:grpSpMkLst>
        </pc:grpChg>
        <pc:grpChg chg="add mod">
          <ac:chgData name="Ly" userId="96ec8512-4815-47bc-b2cb-1a6d5e48ea7a" providerId="ADAL" clId="{DE892A34-DA27-4127-910F-A05353A31FC5}" dt="2024-04-25T01:29:57.447" v="1623" actId="1076"/>
          <ac:grpSpMkLst>
            <pc:docMk/>
            <pc:sldMk cId="141154400" sldId="713"/>
            <ac:grpSpMk id="13" creationId="{E96793BE-8BB0-488D-9B00-C7494DD50A4B}"/>
          </ac:grpSpMkLst>
        </pc:grpChg>
        <pc:picChg chg="add mod">
          <ac:chgData name="Ly" userId="96ec8512-4815-47bc-b2cb-1a6d5e48ea7a" providerId="ADAL" clId="{DE892A34-DA27-4127-910F-A05353A31FC5}" dt="2024-04-25T01:29:53.759" v="1622" actId="164"/>
          <ac:picMkLst>
            <pc:docMk/>
            <pc:sldMk cId="141154400" sldId="713"/>
            <ac:picMk id="3" creationId="{15946303-300F-4024-868D-B90A333EE3E2}"/>
          </ac:picMkLst>
        </pc:picChg>
        <pc:picChg chg="add mod">
          <ac:chgData name="Ly" userId="96ec8512-4815-47bc-b2cb-1a6d5e48ea7a" providerId="ADAL" clId="{DE892A34-DA27-4127-910F-A05353A31FC5}" dt="2024-04-25T01:29:53.759" v="1622" actId="164"/>
          <ac:picMkLst>
            <pc:docMk/>
            <pc:sldMk cId="141154400" sldId="713"/>
            <ac:picMk id="12" creationId="{B7629BFC-97DC-4B25-8106-6B130F98F66D}"/>
          </ac:picMkLst>
        </pc:picChg>
      </pc:sldChg>
      <pc:sldChg chg="addSp delSp modSp add mod">
        <pc:chgData name="Ly" userId="96ec8512-4815-47bc-b2cb-1a6d5e48ea7a" providerId="ADAL" clId="{DE892A34-DA27-4127-910F-A05353A31FC5}" dt="2024-04-25T01:25:26.867" v="1498" actId="20577"/>
        <pc:sldMkLst>
          <pc:docMk/>
          <pc:sldMk cId="2870583156" sldId="714"/>
        </pc:sldMkLst>
        <pc:spChg chg="mod">
          <ac:chgData name="Ly" userId="96ec8512-4815-47bc-b2cb-1a6d5e48ea7a" providerId="ADAL" clId="{DE892A34-DA27-4127-910F-A05353A31FC5}" dt="2024-04-25T01:25:10.541" v="1495" actId="1076"/>
          <ac:spMkLst>
            <pc:docMk/>
            <pc:sldMk cId="2870583156" sldId="714"/>
            <ac:spMk id="7" creationId="{5045A486-9772-46F1-87D6-8174ECD22B50}"/>
          </ac:spMkLst>
        </pc:spChg>
        <pc:spChg chg="add mod">
          <ac:chgData name="Ly" userId="96ec8512-4815-47bc-b2cb-1a6d5e48ea7a" providerId="ADAL" clId="{DE892A34-DA27-4127-910F-A05353A31FC5}" dt="2024-04-25T01:25:26.867" v="1498" actId="20577"/>
          <ac:spMkLst>
            <pc:docMk/>
            <pc:sldMk cId="2870583156" sldId="714"/>
            <ac:spMk id="13" creationId="{28A0C3FF-99C9-4B75-805E-98E97AA8CE9D}"/>
          </ac:spMkLst>
        </pc:spChg>
        <pc:grpChg chg="del">
          <ac:chgData name="Ly" userId="96ec8512-4815-47bc-b2cb-1a6d5e48ea7a" providerId="ADAL" clId="{DE892A34-DA27-4127-910F-A05353A31FC5}" dt="2024-04-25T01:23:56.858" v="1415" actId="478"/>
          <ac:grpSpMkLst>
            <pc:docMk/>
            <pc:sldMk cId="2870583156" sldId="714"/>
            <ac:grpSpMk id="11" creationId="{9330BD68-0BD2-4F69-AA31-98E9CE23CC61}"/>
          </ac:grpSpMkLst>
        </pc:grpChg>
        <pc:picChg chg="add mod">
          <ac:chgData name="Ly" userId="96ec8512-4815-47bc-b2cb-1a6d5e48ea7a" providerId="ADAL" clId="{DE892A34-DA27-4127-910F-A05353A31FC5}" dt="2024-04-25T01:25:07.061" v="1494" actId="1076"/>
          <ac:picMkLst>
            <pc:docMk/>
            <pc:sldMk cId="2870583156" sldId="714"/>
            <ac:picMk id="3" creationId="{DF1F1B99-BA7D-43E7-84D9-78342878215B}"/>
          </ac:picMkLst>
        </pc:picChg>
        <pc:picChg chg="add del">
          <ac:chgData name="Ly" userId="96ec8512-4815-47bc-b2cb-1a6d5e48ea7a" providerId="ADAL" clId="{DE892A34-DA27-4127-910F-A05353A31FC5}" dt="2024-04-25T01:24:26.462" v="1419" actId="22"/>
          <ac:picMkLst>
            <pc:docMk/>
            <pc:sldMk cId="2870583156" sldId="714"/>
            <ac:picMk id="12" creationId="{6B1B294E-44F7-41A1-A002-4288B30F2C74}"/>
          </ac:picMkLst>
        </pc:picChg>
      </pc:sldChg>
      <pc:sldChg chg="addSp delSp modSp add mod">
        <pc:chgData name="Ly" userId="96ec8512-4815-47bc-b2cb-1a6d5e48ea7a" providerId="ADAL" clId="{DE892A34-DA27-4127-910F-A05353A31FC5}" dt="2024-04-25T01:27:09.410" v="1523" actId="14100"/>
        <pc:sldMkLst>
          <pc:docMk/>
          <pc:sldMk cId="3772323482" sldId="715"/>
        </pc:sldMkLst>
        <pc:spChg chg="mod">
          <ac:chgData name="Ly" userId="96ec8512-4815-47bc-b2cb-1a6d5e48ea7a" providerId="ADAL" clId="{DE892A34-DA27-4127-910F-A05353A31FC5}" dt="2024-04-25T01:27:01.077" v="1521" actId="1076"/>
          <ac:spMkLst>
            <pc:docMk/>
            <pc:sldMk cId="3772323482" sldId="715"/>
            <ac:spMk id="7" creationId="{5045A486-9772-46F1-87D6-8174ECD22B50}"/>
          </ac:spMkLst>
        </pc:spChg>
        <pc:spChg chg="mod">
          <ac:chgData name="Ly" userId="96ec8512-4815-47bc-b2cb-1a6d5e48ea7a" providerId="ADAL" clId="{DE892A34-DA27-4127-910F-A05353A31FC5}" dt="2024-04-25T01:27:03.799" v="1522" actId="1076"/>
          <ac:spMkLst>
            <pc:docMk/>
            <pc:sldMk cId="3772323482" sldId="715"/>
            <ac:spMk id="13" creationId="{28A0C3FF-99C9-4B75-805E-98E97AA8CE9D}"/>
          </ac:spMkLst>
        </pc:spChg>
        <pc:grpChg chg="add mod">
          <ac:chgData name="Ly" userId="96ec8512-4815-47bc-b2cb-1a6d5e48ea7a" providerId="ADAL" clId="{DE892A34-DA27-4127-910F-A05353A31FC5}" dt="2024-04-25T01:27:09.410" v="1523" actId="14100"/>
          <ac:grpSpMkLst>
            <pc:docMk/>
            <pc:sldMk cId="3772323482" sldId="715"/>
            <ac:grpSpMk id="11" creationId="{076D7299-11F4-4D9D-9AC6-5BC0C3E55B14}"/>
          </ac:grpSpMkLst>
        </pc:grpChg>
        <pc:picChg chg="del">
          <ac:chgData name="Ly" userId="96ec8512-4815-47bc-b2cb-1a6d5e48ea7a" providerId="ADAL" clId="{DE892A34-DA27-4127-910F-A05353A31FC5}" dt="2024-04-25T01:25:35.863" v="1508" actId="478"/>
          <ac:picMkLst>
            <pc:docMk/>
            <pc:sldMk cId="3772323482" sldId="715"/>
            <ac:picMk id="3" creationId="{DF1F1B99-BA7D-43E7-84D9-78342878215B}"/>
          </ac:picMkLst>
        </pc:picChg>
        <pc:picChg chg="add mod">
          <ac:chgData name="Ly" userId="96ec8512-4815-47bc-b2cb-1a6d5e48ea7a" providerId="ADAL" clId="{DE892A34-DA27-4127-910F-A05353A31FC5}" dt="2024-04-25T01:26:47.105" v="1518" actId="164"/>
          <ac:picMkLst>
            <pc:docMk/>
            <pc:sldMk cId="3772323482" sldId="715"/>
            <ac:picMk id="8" creationId="{9BF2A762-9CC8-43B4-A744-7915FF1E40A1}"/>
          </ac:picMkLst>
        </pc:picChg>
        <pc:picChg chg="add mod">
          <ac:chgData name="Ly" userId="96ec8512-4815-47bc-b2cb-1a6d5e48ea7a" providerId="ADAL" clId="{DE892A34-DA27-4127-910F-A05353A31FC5}" dt="2024-04-25T01:26:47.105" v="1518" actId="164"/>
          <ac:picMkLst>
            <pc:docMk/>
            <pc:sldMk cId="3772323482" sldId="715"/>
            <ac:picMk id="10" creationId="{31D0F1D6-D967-4FCE-BE5F-BD0279B871C1}"/>
          </ac:picMkLst>
        </pc:picChg>
      </pc:sldChg>
      <pc:sldChg chg="addSp delSp modSp add mod">
        <pc:chgData name="Ly" userId="96ec8512-4815-47bc-b2cb-1a6d5e48ea7a" providerId="ADAL" clId="{DE892A34-DA27-4127-910F-A05353A31FC5}" dt="2024-04-25T01:27:54.999" v="1573" actId="22"/>
        <pc:sldMkLst>
          <pc:docMk/>
          <pc:sldMk cId="1105392986" sldId="716"/>
        </pc:sldMkLst>
        <pc:spChg chg="mod">
          <ac:chgData name="Ly" userId="96ec8512-4815-47bc-b2cb-1a6d5e48ea7a" providerId="ADAL" clId="{DE892A34-DA27-4127-910F-A05353A31FC5}" dt="2024-04-25T01:27:38.550" v="1572" actId="20577"/>
          <ac:spMkLst>
            <pc:docMk/>
            <pc:sldMk cId="1105392986" sldId="716"/>
            <ac:spMk id="13" creationId="{28A0C3FF-99C9-4B75-805E-98E97AA8CE9D}"/>
          </ac:spMkLst>
        </pc:spChg>
        <pc:picChg chg="del">
          <ac:chgData name="Ly" userId="96ec8512-4815-47bc-b2cb-1a6d5e48ea7a" providerId="ADAL" clId="{DE892A34-DA27-4127-910F-A05353A31FC5}" dt="2024-04-25T01:27:24.522" v="1525" actId="478"/>
          <ac:picMkLst>
            <pc:docMk/>
            <pc:sldMk cId="1105392986" sldId="716"/>
            <ac:picMk id="3" creationId="{DF1F1B99-BA7D-43E7-84D9-78342878215B}"/>
          </ac:picMkLst>
        </pc:picChg>
        <pc:picChg chg="add">
          <ac:chgData name="Ly" userId="96ec8512-4815-47bc-b2cb-1a6d5e48ea7a" providerId="ADAL" clId="{DE892A34-DA27-4127-910F-A05353A31FC5}" dt="2024-04-25T01:27:54.999" v="1573" actId="22"/>
          <ac:picMkLst>
            <pc:docMk/>
            <pc:sldMk cId="1105392986" sldId="716"/>
            <ac:picMk id="8" creationId="{8E034B17-87B9-46D4-A222-90C41A518F17}"/>
          </ac:picMkLst>
        </pc:picChg>
      </pc:sldChg>
      <pc:sldChg chg="addSp delSp modSp add mod">
        <pc:chgData name="Ly" userId="96ec8512-4815-47bc-b2cb-1a6d5e48ea7a" providerId="ADAL" clId="{DE892A34-DA27-4127-910F-A05353A31FC5}" dt="2024-04-25T01:28:40.580" v="1613" actId="1076"/>
        <pc:sldMkLst>
          <pc:docMk/>
          <pc:sldMk cId="38269013" sldId="717"/>
        </pc:sldMkLst>
        <pc:spChg chg="mod">
          <ac:chgData name="Ly" userId="96ec8512-4815-47bc-b2cb-1a6d5e48ea7a" providerId="ADAL" clId="{DE892A34-DA27-4127-910F-A05353A31FC5}" dt="2024-04-25T01:28:37.415" v="1612" actId="20577"/>
          <ac:spMkLst>
            <pc:docMk/>
            <pc:sldMk cId="38269013" sldId="717"/>
            <ac:spMk id="13" creationId="{28A0C3FF-99C9-4B75-805E-98E97AA8CE9D}"/>
          </ac:spMkLst>
        </pc:spChg>
        <pc:picChg chg="add mod">
          <ac:chgData name="Ly" userId="96ec8512-4815-47bc-b2cb-1a6d5e48ea7a" providerId="ADAL" clId="{DE892A34-DA27-4127-910F-A05353A31FC5}" dt="2024-04-25T01:28:40.580" v="1613" actId="1076"/>
          <ac:picMkLst>
            <pc:docMk/>
            <pc:sldMk cId="38269013" sldId="717"/>
            <ac:picMk id="3" creationId="{D07E1006-295A-4058-A2D4-9DA0797DF2AB}"/>
          </ac:picMkLst>
        </pc:picChg>
        <pc:picChg chg="del">
          <ac:chgData name="Ly" userId="96ec8512-4815-47bc-b2cb-1a6d5e48ea7a" providerId="ADAL" clId="{DE892A34-DA27-4127-910F-A05353A31FC5}" dt="2024-04-25T01:28:10.289" v="1594" actId="478"/>
          <ac:picMkLst>
            <pc:docMk/>
            <pc:sldMk cId="38269013" sldId="717"/>
            <ac:picMk id="8" creationId="{8E034B17-87B9-46D4-A222-90C41A518F17}"/>
          </ac:picMkLst>
        </pc:picChg>
      </pc:sldChg>
      <pc:sldChg chg="addSp delSp modSp add mod">
        <pc:chgData name="Ly" userId="96ec8512-4815-47bc-b2cb-1a6d5e48ea7a" providerId="ADAL" clId="{DE892A34-DA27-4127-910F-A05353A31FC5}" dt="2024-04-25T01:31:06.988" v="1633" actId="1076"/>
        <pc:sldMkLst>
          <pc:docMk/>
          <pc:sldMk cId="1326775052" sldId="718"/>
        </pc:sldMkLst>
        <pc:spChg chg="mod">
          <ac:chgData name="Ly" userId="96ec8512-4815-47bc-b2cb-1a6d5e48ea7a" providerId="ADAL" clId="{DE892A34-DA27-4127-910F-A05353A31FC5}" dt="2024-04-25T01:31:06.988" v="1633" actId="1076"/>
          <ac:spMkLst>
            <pc:docMk/>
            <pc:sldMk cId="1326775052" sldId="718"/>
            <ac:spMk id="14" creationId="{956C8F69-BDEF-4FAF-9669-E7411E1A5F6E}"/>
          </ac:spMkLst>
        </pc:spChg>
        <pc:grpChg chg="del">
          <ac:chgData name="Ly" userId="96ec8512-4815-47bc-b2cb-1a6d5e48ea7a" providerId="ADAL" clId="{DE892A34-DA27-4127-910F-A05353A31FC5}" dt="2024-04-25T01:30:32.186" v="1628" actId="478"/>
          <ac:grpSpMkLst>
            <pc:docMk/>
            <pc:sldMk cId="1326775052" sldId="718"/>
            <ac:grpSpMk id="13" creationId="{E96793BE-8BB0-488D-9B00-C7494DD50A4B}"/>
          </ac:grpSpMkLst>
        </pc:grpChg>
        <pc:picChg chg="add mod">
          <ac:chgData name="Ly" userId="96ec8512-4815-47bc-b2cb-1a6d5e48ea7a" providerId="ADAL" clId="{DE892A34-DA27-4127-910F-A05353A31FC5}" dt="2024-04-25T01:31:03.620" v="1632" actId="14100"/>
          <ac:picMkLst>
            <pc:docMk/>
            <pc:sldMk cId="1326775052" sldId="718"/>
            <ac:picMk id="7" creationId="{9A1708B1-543A-4C4F-BC39-EB505E8B3744}"/>
          </ac:picMkLst>
        </pc:picChg>
      </pc:sldChg>
      <pc:sldChg chg="addSp delSp modSp add mod">
        <pc:chgData name="Ly" userId="96ec8512-4815-47bc-b2cb-1a6d5e48ea7a" providerId="ADAL" clId="{DE892A34-DA27-4127-910F-A05353A31FC5}" dt="2024-04-25T01:32:55.813" v="1652" actId="1076"/>
        <pc:sldMkLst>
          <pc:docMk/>
          <pc:sldMk cId="2714667488" sldId="719"/>
        </pc:sldMkLst>
        <pc:spChg chg="mod">
          <ac:chgData name="Ly" userId="96ec8512-4815-47bc-b2cb-1a6d5e48ea7a" providerId="ADAL" clId="{DE892A34-DA27-4127-910F-A05353A31FC5}" dt="2024-04-25T01:31:54.186" v="1640" actId="1076"/>
          <ac:spMkLst>
            <pc:docMk/>
            <pc:sldMk cId="2714667488" sldId="719"/>
            <ac:spMk id="6" creationId="{8BEB4F81-2EB2-430D-968A-CCA630D0AC9E}"/>
          </ac:spMkLst>
        </pc:spChg>
        <pc:spChg chg="mod">
          <ac:chgData name="Ly" userId="96ec8512-4815-47bc-b2cb-1a6d5e48ea7a" providerId="ADAL" clId="{DE892A34-DA27-4127-910F-A05353A31FC5}" dt="2024-04-25T01:32:55.813" v="1652" actId="1076"/>
          <ac:spMkLst>
            <pc:docMk/>
            <pc:sldMk cId="2714667488" sldId="719"/>
            <ac:spMk id="14" creationId="{956C8F69-BDEF-4FAF-9669-E7411E1A5F6E}"/>
          </ac:spMkLst>
        </pc:spChg>
        <pc:grpChg chg="add mod">
          <ac:chgData name="Ly" userId="96ec8512-4815-47bc-b2cb-1a6d5e48ea7a" providerId="ADAL" clId="{DE892A34-DA27-4127-910F-A05353A31FC5}" dt="2024-04-25T01:32:51.313" v="1651" actId="1076"/>
          <ac:grpSpMkLst>
            <pc:docMk/>
            <pc:sldMk cId="2714667488" sldId="719"/>
            <ac:grpSpMk id="10" creationId="{53D4A51E-9562-47D3-918F-1F58FD7F7829}"/>
          </ac:grpSpMkLst>
        </pc:grpChg>
        <pc:picChg chg="add mod">
          <ac:chgData name="Ly" userId="96ec8512-4815-47bc-b2cb-1a6d5e48ea7a" providerId="ADAL" clId="{DE892A34-DA27-4127-910F-A05353A31FC5}" dt="2024-04-25T01:32:45.730" v="1650" actId="164"/>
          <ac:picMkLst>
            <pc:docMk/>
            <pc:sldMk cId="2714667488" sldId="719"/>
            <ac:picMk id="3" creationId="{CD99D8DA-ADE2-404C-842F-839E5E0B160F}"/>
          </ac:picMkLst>
        </pc:picChg>
        <pc:picChg chg="del">
          <ac:chgData name="Ly" userId="96ec8512-4815-47bc-b2cb-1a6d5e48ea7a" providerId="ADAL" clId="{DE892A34-DA27-4127-910F-A05353A31FC5}" dt="2024-04-25T01:31:18.632" v="1635" actId="478"/>
          <ac:picMkLst>
            <pc:docMk/>
            <pc:sldMk cId="2714667488" sldId="719"/>
            <ac:picMk id="7" creationId="{9A1708B1-543A-4C4F-BC39-EB505E8B3744}"/>
          </ac:picMkLst>
        </pc:picChg>
        <pc:picChg chg="add mod">
          <ac:chgData name="Ly" userId="96ec8512-4815-47bc-b2cb-1a6d5e48ea7a" providerId="ADAL" clId="{DE892A34-DA27-4127-910F-A05353A31FC5}" dt="2024-04-25T01:32:45.730" v="1650" actId="164"/>
          <ac:picMkLst>
            <pc:docMk/>
            <pc:sldMk cId="2714667488" sldId="719"/>
            <ac:picMk id="9" creationId="{867BB0E1-A887-47E8-84E5-8D7C9379D67E}"/>
          </ac:picMkLst>
        </pc:picChg>
      </pc:sldChg>
      <pc:sldChg chg="addSp delSp modSp add mod">
        <pc:chgData name="Ly" userId="96ec8512-4815-47bc-b2cb-1a6d5e48ea7a" providerId="ADAL" clId="{DE892A34-DA27-4127-910F-A05353A31FC5}" dt="2024-04-25T01:33:28.020" v="1656" actId="1076"/>
        <pc:sldMkLst>
          <pc:docMk/>
          <pc:sldMk cId="3455999080" sldId="720"/>
        </pc:sldMkLst>
        <pc:grpChg chg="del">
          <ac:chgData name="Ly" userId="96ec8512-4815-47bc-b2cb-1a6d5e48ea7a" providerId="ADAL" clId="{DE892A34-DA27-4127-910F-A05353A31FC5}" dt="2024-04-25T01:33:07.530" v="1654" actId="478"/>
          <ac:grpSpMkLst>
            <pc:docMk/>
            <pc:sldMk cId="3455999080" sldId="720"/>
            <ac:grpSpMk id="10" creationId="{53D4A51E-9562-47D3-918F-1F58FD7F7829}"/>
          </ac:grpSpMkLst>
        </pc:grpChg>
        <pc:picChg chg="add mod">
          <ac:chgData name="Ly" userId="96ec8512-4815-47bc-b2cb-1a6d5e48ea7a" providerId="ADAL" clId="{DE892A34-DA27-4127-910F-A05353A31FC5}" dt="2024-04-25T01:33:28.020" v="1656" actId="1076"/>
          <ac:picMkLst>
            <pc:docMk/>
            <pc:sldMk cId="3455999080" sldId="720"/>
            <ac:picMk id="7" creationId="{CE122D6C-F0EF-4F38-A7D6-D364C860FD50}"/>
          </ac:picMkLst>
        </pc:picChg>
      </pc:sldChg>
      <pc:sldChg chg="addSp delSp modSp add mod">
        <pc:chgData name="Ly" userId="96ec8512-4815-47bc-b2cb-1a6d5e48ea7a" providerId="ADAL" clId="{DE892A34-DA27-4127-910F-A05353A31FC5}" dt="2024-04-25T01:35:31.079" v="1672" actId="732"/>
        <pc:sldMkLst>
          <pc:docMk/>
          <pc:sldMk cId="2159368300" sldId="721"/>
        </pc:sldMkLst>
        <pc:grpChg chg="add del mod">
          <ac:chgData name="Ly" userId="96ec8512-4815-47bc-b2cb-1a6d5e48ea7a" providerId="ADAL" clId="{DE892A34-DA27-4127-910F-A05353A31FC5}" dt="2024-04-25T01:34:58.209" v="1668" actId="478"/>
          <ac:grpSpMkLst>
            <pc:docMk/>
            <pc:sldMk cId="2159368300" sldId="721"/>
            <ac:grpSpMk id="10" creationId="{AAB5B18F-2AFA-4814-AB30-3BCEF8003143}"/>
          </ac:grpSpMkLst>
        </pc:grpChg>
        <pc:grpChg chg="add mod">
          <ac:chgData name="Ly" userId="96ec8512-4815-47bc-b2cb-1a6d5e48ea7a" providerId="ADAL" clId="{DE892A34-DA27-4127-910F-A05353A31FC5}" dt="2024-04-25T01:35:21.586" v="1671" actId="164"/>
          <ac:grpSpMkLst>
            <pc:docMk/>
            <pc:sldMk cId="2159368300" sldId="721"/>
            <ac:grpSpMk id="13" creationId="{AC40F36D-D80C-4FD2-8798-331D667B6EF0}"/>
          </ac:grpSpMkLst>
        </pc:grpChg>
        <pc:picChg chg="add mod topLvl">
          <ac:chgData name="Ly" userId="96ec8512-4815-47bc-b2cb-1a6d5e48ea7a" providerId="ADAL" clId="{DE892A34-DA27-4127-910F-A05353A31FC5}" dt="2024-04-25T01:35:21.586" v="1671" actId="164"/>
          <ac:picMkLst>
            <pc:docMk/>
            <pc:sldMk cId="2159368300" sldId="721"/>
            <ac:picMk id="3" creationId="{E3E75533-3A3A-4A45-B46A-F061C1F6BC3F}"/>
          </ac:picMkLst>
        </pc:picChg>
        <pc:picChg chg="del">
          <ac:chgData name="Ly" userId="96ec8512-4815-47bc-b2cb-1a6d5e48ea7a" providerId="ADAL" clId="{DE892A34-DA27-4127-910F-A05353A31FC5}" dt="2024-04-25T01:33:35.139" v="1658" actId="478"/>
          <ac:picMkLst>
            <pc:docMk/>
            <pc:sldMk cId="2159368300" sldId="721"/>
            <ac:picMk id="7" creationId="{CE122D6C-F0EF-4F38-A7D6-D364C860FD50}"/>
          </ac:picMkLst>
        </pc:picChg>
        <pc:picChg chg="add del mod topLvl">
          <ac:chgData name="Ly" userId="96ec8512-4815-47bc-b2cb-1a6d5e48ea7a" providerId="ADAL" clId="{DE892A34-DA27-4127-910F-A05353A31FC5}" dt="2024-04-25T01:34:58.209" v="1668" actId="478"/>
          <ac:picMkLst>
            <pc:docMk/>
            <pc:sldMk cId="2159368300" sldId="721"/>
            <ac:picMk id="9" creationId="{A52778AB-FD06-49E0-A80E-DEF519CB841E}"/>
          </ac:picMkLst>
        </pc:picChg>
        <pc:picChg chg="add mod modCrop">
          <ac:chgData name="Ly" userId="96ec8512-4815-47bc-b2cb-1a6d5e48ea7a" providerId="ADAL" clId="{DE892A34-DA27-4127-910F-A05353A31FC5}" dt="2024-04-25T01:35:31.079" v="1672" actId="732"/>
          <ac:picMkLst>
            <pc:docMk/>
            <pc:sldMk cId="2159368300" sldId="721"/>
            <ac:picMk id="12" creationId="{F693FFF3-5E15-49F8-8DD0-D9CB4D76DFC3}"/>
          </ac:picMkLst>
        </pc:picChg>
      </pc:sldChg>
      <pc:sldChg chg="addSp delSp modSp add mod">
        <pc:chgData name="Ly" userId="96ec8512-4815-47bc-b2cb-1a6d5e48ea7a" providerId="ADAL" clId="{DE892A34-DA27-4127-910F-A05353A31FC5}" dt="2024-04-25T01:36:12.735" v="1680" actId="1076"/>
        <pc:sldMkLst>
          <pc:docMk/>
          <pc:sldMk cId="3016289678" sldId="722"/>
        </pc:sldMkLst>
        <pc:spChg chg="add mod">
          <ac:chgData name="Ly" userId="96ec8512-4815-47bc-b2cb-1a6d5e48ea7a" providerId="ADAL" clId="{DE892A34-DA27-4127-910F-A05353A31FC5}" dt="2024-04-25T01:36:12.735" v="1680" actId="1076"/>
          <ac:spMkLst>
            <pc:docMk/>
            <pc:sldMk cId="3016289678" sldId="722"/>
            <ac:spMk id="11" creationId="{766C5194-4F6B-40FE-B5E1-CB63D4A7E341}"/>
          </ac:spMkLst>
        </pc:spChg>
        <pc:spChg chg="del">
          <ac:chgData name="Ly" userId="96ec8512-4815-47bc-b2cb-1a6d5e48ea7a" providerId="ADAL" clId="{DE892A34-DA27-4127-910F-A05353A31FC5}" dt="2024-04-25T01:36:05.132" v="1678" actId="21"/>
          <ac:spMkLst>
            <pc:docMk/>
            <pc:sldMk cId="3016289678" sldId="722"/>
            <ac:spMk id="14" creationId="{956C8F69-BDEF-4FAF-9669-E7411E1A5F6E}"/>
          </ac:spMkLst>
        </pc:spChg>
        <pc:grpChg chg="del">
          <ac:chgData name="Ly" userId="96ec8512-4815-47bc-b2cb-1a6d5e48ea7a" providerId="ADAL" clId="{DE892A34-DA27-4127-910F-A05353A31FC5}" dt="2024-04-25T01:35:42.431" v="1674" actId="478"/>
          <ac:grpSpMkLst>
            <pc:docMk/>
            <pc:sldMk cId="3016289678" sldId="722"/>
            <ac:grpSpMk id="13" creationId="{AC40F36D-D80C-4FD2-8798-331D667B6EF0}"/>
          </ac:grpSpMkLst>
        </pc:grpChg>
        <pc:picChg chg="add mod">
          <ac:chgData name="Ly" userId="96ec8512-4815-47bc-b2cb-1a6d5e48ea7a" providerId="ADAL" clId="{DE892A34-DA27-4127-910F-A05353A31FC5}" dt="2024-04-25T01:36:02.375" v="1677" actId="1076"/>
          <ac:picMkLst>
            <pc:docMk/>
            <pc:sldMk cId="3016289678" sldId="722"/>
            <ac:picMk id="7" creationId="{7A6ED64C-F9AA-46C9-AB8E-34F713145094}"/>
          </ac:picMkLst>
        </pc:picChg>
      </pc:sldChg>
      <pc:sldChg chg="addSp delSp modSp add mod">
        <pc:chgData name="Ly" userId="96ec8512-4815-47bc-b2cb-1a6d5e48ea7a" providerId="ADAL" clId="{DE892A34-DA27-4127-910F-A05353A31FC5}" dt="2024-04-25T01:36:45.029" v="1685" actId="1076"/>
        <pc:sldMkLst>
          <pc:docMk/>
          <pc:sldMk cId="1526749509" sldId="723"/>
        </pc:sldMkLst>
        <pc:spChg chg="mod">
          <ac:chgData name="Ly" userId="96ec8512-4815-47bc-b2cb-1a6d5e48ea7a" providerId="ADAL" clId="{DE892A34-DA27-4127-910F-A05353A31FC5}" dt="2024-04-25T01:36:45.029" v="1685" actId="1076"/>
          <ac:spMkLst>
            <pc:docMk/>
            <pc:sldMk cId="1526749509" sldId="723"/>
            <ac:spMk id="11" creationId="{766C5194-4F6B-40FE-B5E1-CB63D4A7E341}"/>
          </ac:spMkLst>
        </pc:spChg>
        <pc:picChg chg="add mod">
          <ac:chgData name="Ly" userId="96ec8512-4815-47bc-b2cb-1a6d5e48ea7a" providerId="ADAL" clId="{DE892A34-DA27-4127-910F-A05353A31FC5}" dt="2024-04-25T01:36:41.715" v="1684" actId="1076"/>
          <ac:picMkLst>
            <pc:docMk/>
            <pc:sldMk cId="1526749509" sldId="723"/>
            <ac:picMk id="3" creationId="{93EF0EB8-028B-4D0F-879B-6EDC32A914F6}"/>
          </ac:picMkLst>
        </pc:picChg>
        <pc:picChg chg="del">
          <ac:chgData name="Ly" userId="96ec8512-4815-47bc-b2cb-1a6d5e48ea7a" providerId="ADAL" clId="{DE892A34-DA27-4127-910F-A05353A31FC5}" dt="2024-04-25T01:36:21.686" v="1682" actId="478"/>
          <ac:picMkLst>
            <pc:docMk/>
            <pc:sldMk cId="1526749509" sldId="723"/>
            <ac:picMk id="7" creationId="{7A6ED64C-F9AA-46C9-AB8E-34F713145094}"/>
          </ac:picMkLst>
        </pc:picChg>
      </pc:sldChg>
      <pc:sldChg chg="addSp delSp modSp add mod">
        <pc:chgData name="Ly" userId="96ec8512-4815-47bc-b2cb-1a6d5e48ea7a" providerId="ADAL" clId="{DE892A34-DA27-4127-910F-A05353A31FC5}" dt="2024-04-25T01:37:20.767" v="1690" actId="1076"/>
        <pc:sldMkLst>
          <pc:docMk/>
          <pc:sldMk cId="1197247157" sldId="724"/>
        </pc:sldMkLst>
        <pc:spChg chg="mod">
          <ac:chgData name="Ly" userId="96ec8512-4815-47bc-b2cb-1a6d5e48ea7a" providerId="ADAL" clId="{DE892A34-DA27-4127-910F-A05353A31FC5}" dt="2024-04-25T01:37:20.767" v="1690" actId="1076"/>
          <ac:spMkLst>
            <pc:docMk/>
            <pc:sldMk cId="1197247157" sldId="724"/>
            <ac:spMk id="11" creationId="{766C5194-4F6B-40FE-B5E1-CB63D4A7E341}"/>
          </ac:spMkLst>
        </pc:spChg>
        <pc:picChg chg="del">
          <ac:chgData name="Ly" userId="96ec8512-4815-47bc-b2cb-1a6d5e48ea7a" providerId="ADAL" clId="{DE892A34-DA27-4127-910F-A05353A31FC5}" dt="2024-04-25T01:36:50.338" v="1687" actId="478"/>
          <ac:picMkLst>
            <pc:docMk/>
            <pc:sldMk cId="1197247157" sldId="724"/>
            <ac:picMk id="3" creationId="{93EF0EB8-028B-4D0F-879B-6EDC32A914F6}"/>
          </ac:picMkLst>
        </pc:picChg>
        <pc:picChg chg="add">
          <ac:chgData name="Ly" userId="96ec8512-4815-47bc-b2cb-1a6d5e48ea7a" providerId="ADAL" clId="{DE892A34-DA27-4127-910F-A05353A31FC5}" dt="2024-04-25T01:37:14.774" v="1689" actId="22"/>
          <ac:picMkLst>
            <pc:docMk/>
            <pc:sldMk cId="1197247157" sldId="724"/>
            <ac:picMk id="7" creationId="{64CA6E18-F122-4570-B773-FC5B22DC7949}"/>
          </ac:picMkLst>
        </pc:picChg>
      </pc:sldChg>
      <pc:sldChg chg="addSp delSp modSp add mod">
        <pc:chgData name="Ly" userId="96ec8512-4815-47bc-b2cb-1a6d5e48ea7a" providerId="ADAL" clId="{DE892A34-DA27-4127-910F-A05353A31FC5}" dt="2024-04-25T01:37:49.461" v="1695" actId="1076"/>
        <pc:sldMkLst>
          <pc:docMk/>
          <pc:sldMk cId="375104317" sldId="725"/>
        </pc:sldMkLst>
        <pc:spChg chg="mod">
          <ac:chgData name="Ly" userId="96ec8512-4815-47bc-b2cb-1a6d5e48ea7a" providerId="ADAL" clId="{DE892A34-DA27-4127-910F-A05353A31FC5}" dt="2024-04-25T01:37:49.461" v="1695" actId="1076"/>
          <ac:spMkLst>
            <pc:docMk/>
            <pc:sldMk cId="375104317" sldId="725"/>
            <ac:spMk id="11" creationId="{766C5194-4F6B-40FE-B5E1-CB63D4A7E341}"/>
          </ac:spMkLst>
        </pc:spChg>
        <pc:picChg chg="add mod">
          <ac:chgData name="Ly" userId="96ec8512-4815-47bc-b2cb-1a6d5e48ea7a" providerId="ADAL" clId="{DE892A34-DA27-4127-910F-A05353A31FC5}" dt="2024-04-25T01:37:44.962" v="1694" actId="1076"/>
          <ac:picMkLst>
            <pc:docMk/>
            <pc:sldMk cId="375104317" sldId="725"/>
            <ac:picMk id="3" creationId="{546E116D-BC8B-4532-B3E4-17BEE875E846}"/>
          </ac:picMkLst>
        </pc:picChg>
        <pc:picChg chg="del">
          <ac:chgData name="Ly" userId="96ec8512-4815-47bc-b2cb-1a6d5e48ea7a" providerId="ADAL" clId="{DE892A34-DA27-4127-910F-A05353A31FC5}" dt="2024-04-25T01:37:27.134" v="1692" actId="478"/>
          <ac:picMkLst>
            <pc:docMk/>
            <pc:sldMk cId="375104317" sldId="725"/>
            <ac:picMk id="7" creationId="{64CA6E18-F122-4570-B773-FC5B22DC7949}"/>
          </ac:picMkLst>
        </pc:picChg>
      </pc:sldChg>
      <pc:sldChg chg="addSp delSp modSp add mod">
        <pc:chgData name="Ly" userId="96ec8512-4815-47bc-b2cb-1a6d5e48ea7a" providerId="ADAL" clId="{DE892A34-DA27-4127-910F-A05353A31FC5}" dt="2024-04-25T01:39:41.730" v="1703" actId="1076"/>
        <pc:sldMkLst>
          <pc:docMk/>
          <pc:sldMk cId="3732109048" sldId="726"/>
        </pc:sldMkLst>
        <pc:picChg chg="del">
          <ac:chgData name="Ly" userId="96ec8512-4815-47bc-b2cb-1a6d5e48ea7a" providerId="ADAL" clId="{DE892A34-DA27-4127-910F-A05353A31FC5}" dt="2024-04-25T01:39:14.387" v="1701" actId="478"/>
          <ac:picMkLst>
            <pc:docMk/>
            <pc:sldMk cId="3732109048" sldId="726"/>
            <ac:picMk id="3" creationId="{B5E73260-CDF9-4535-B312-6357FC710ACA}"/>
          </ac:picMkLst>
        </pc:picChg>
        <pc:picChg chg="add mod">
          <ac:chgData name="Ly" userId="96ec8512-4815-47bc-b2cb-1a6d5e48ea7a" providerId="ADAL" clId="{DE892A34-DA27-4127-910F-A05353A31FC5}" dt="2024-04-25T01:39:41.730" v="1703" actId="1076"/>
          <ac:picMkLst>
            <pc:docMk/>
            <pc:sldMk cId="3732109048" sldId="726"/>
            <ac:picMk id="6" creationId="{74FA7684-C490-4DDB-AC44-BC7ED6C9462A}"/>
          </ac:picMkLst>
        </pc:picChg>
        <pc:picChg chg="del">
          <ac:chgData name="Ly" userId="96ec8512-4815-47bc-b2cb-1a6d5e48ea7a" providerId="ADAL" clId="{DE892A34-DA27-4127-910F-A05353A31FC5}" dt="2024-04-25T01:39:08.771" v="1698" actId="478"/>
          <ac:picMkLst>
            <pc:docMk/>
            <pc:sldMk cId="3732109048" sldId="726"/>
            <ac:picMk id="7" creationId="{F4777A7D-D949-427D-BCAF-3AA85C9CFF3A}"/>
          </ac:picMkLst>
        </pc:picChg>
        <pc:picChg chg="del">
          <ac:chgData name="Ly" userId="96ec8512-4815-47bc-b2cb-1a6d5e48ea7a" providerId="ADAL" clId="{DE892A34-DA27-4127-910F-A05353A31FC5}" dt="2024-04-25T01:39:10.988" v="1699" actId="478"/>
          <ac:picMkLst>
            <pc:docMk/>
            <pc:sldMk cId="3732109048" sldId="726"/>
            <ac:picMk id="10" creationId="{377DB4DB-5E39-4916-8BDF-D0B68E040D43}"/>
          </ac:picMkLst>
        </pc:picChg>
        <pc:picChg chg="del">
          <ac:chgData name="Ly" userId="96ec8512-4815-47bc-b2cb-1a6d5e48ea7a" providerId="ADAL" clId="{DE892A34-DA27-4127-910F-A05353A31FC5}" dt="2024-04-25T01:39:12.541" v="1700" actId="478"/>
          <ac:picMkLst>
            <pc:docMk/>
            <pc:sldMk cId="3732109048" sldId="726"/>
            <ac:picMk id="12" creationId="{DE4DF7F0-7AC8-4C43-AFF0-2F75FA7E63E7}"/>
          </ac:picMkLst>
        </pc:picChg>
        <pc:picChg chg="del">
          <ac:chgData name="Ly" userId="96ec8512-4815-47bc-b2cb-1a6d5e48ea7a" providerId="ADAL" clId="{DE892A34-DA27-4127-910F-A05353A31FC5}" dt="2024-04-25T01:39:07.166" v="1697" actId="478"/>
          <ac:picMkLst>
            <pc:docMk/>
            <pc:sldMk cId="3732109048" sldId="726"/>
            <ac:picMk id="14" creationId="{A98026E3-06CE-4DA8-8E4B-E11FCF2B5BE2}"/>
          </ac:picMkLst>
        </pc:picChg>
      </pc:sldChg>
      <pc:sldMasterChg chg="del delSldLayout">
        <pc:chgData name="Ly" userId="96ec8512-4815-47bc-b2cb-1a6d5e48ea7a" providerId="ADAL" clId="{DE892A34-DA27-4127-910F-A05353A31FC5}" dt="2024-04-24T14:18:35.963" v="3" actId="47"/>
        <pc:sldMasterMkLst>
          <pc:docMk/>
          <pc:sldMasterMk cId="97320596" sldId="2147483691"/>
        </pc:sldMasterMkLst>
        <pc:sldLayoutChg chg="del">
          <pc:chgData name="Ly" userId="96ec8512-4815-47bc-b2cb-1a6d5e48ea7a" providerId="ADAL" clId="{DE892A34-DA27-4127-910F-A05353A31FC5}" dt="2024-04-24T14:18:35.963" v="3" actId="47"/>
          <pc:sldLayoutMkLst>
            <pc:docMk/>
            <pc:sldMasterMk cId="97320596" sldId="2147483691"/>
            <pc:sldLayoutMk cId="3029828926" sldId="2147483692"/>
          </pc:sldLayoutMkLst>
        </pc:sldLayoutChg>
        <pc:sldLayoutChg chg="del">
          <pc:chgData name="Ly" userId="96ec8512-4815-47bc-b2cb-1a6d5e48ea7a" providerId="ADAL" clId="{DE892A34-DA27-4127-910F-A05353A31FC5}" dt="2024-04-24T14:18:35.963" v="3" actId="47"/>
          <pc:sldLayoutMkLst>
            <pc:docMk/>
            <pc:sldMasterMk cId="97320596" sldId="2147483691"/>
            <pc:sldLayoutMk cId="1314398365" sldId="2147483693"/>
          </pc:sldLayoutMkLst>
        </pc:sldLayoutChg>
        <pc:sldLayoutChg chg="del">
          <pc:chgData name="Ly" userId="96ec8512-4815-47bc-b2cb-1a6d5e48ea7a" providerId="ADAL" clId="{DE892A34-DA27-4127-910F-A05353A31FC5}" dt="2024-04-24T14:18:35.963" v="3" actId="47"/>
          <pc:sldLayoutMkLst>
            <pc:docMk/>
            <pc:sldMasterMk cId="97320596" sldId="2147483691"/>
            <pc:sldLayoutMk cId="1803916824" sldId="2147483694"/>
          </pc:sldLayoutMkLst>
        </pc:sldLayoutChg>
        <pc:sldLayoutChg chg="del">
          <pc:chgData name="Ly" userId="96ec8512-4815-47bc-b2cb-1a6d5e48ea7a" providerId="ADAL" clId="{DE892A34-DA27-4127-910F-A05353A31FC5}" dt="2024-04-24T14:18:35.963" v="3" actId="47"/>
          <pc:sldLayoutMkLst>
            <pc:docMk/>
            <pc:sldMasterMk cId="97320596" sldId="2147483691"/>
            <pc:sldLayoutMk cId="2293598613" sldId="2147483695"/>
          </pc:sldLayoutMkLst>
        </pc:sldLayoutChg>
        <pc:sldLayoutChg chg="del">
          <pc:chgData name="Ly" userId="96ec8512-4815-47bc-b2cb-1a6d5e48ea7a" providerId="ADAL" clId="{DE892A34-DA27-4127-910F-A05353A31FC5}" dt="2024-04-24T14:18:35.963" v="3" actId="47"/>
          <pc:sldLayoutMkLst>
            <pc:docMk/>
            <pc:sldMasterMk cId="97320596" sldId="2147483691"/>
            <pc:sldLayoutMk cId="2074119492" sldId="2147483696"/>
          </pc:sldLayoutMkLst>
        </pc:sldLayoutChg>
        <pc:sldLayoutChg chg="del">
          <pc:chgData name="Ly" userId="96ec8512-4815-47bc-b2cb-1a6d5e48ea7a" providerId="ADAL" clId="{DE892A34-DA27-4127-910F-A05353A31FC5}" dt="2024-04-24T14:18:35.963" v="3" actId="47"/>
          <pc:sldLayoutMkLst>
            <pc:docMk/>
            <pc:sldMasterMk cId="97320596" sldId="2147483691"/>
            <pc:sldLayoutMk cId="1646605764" sldId="2147483697"/>
          </pc:sldLayoutMkLst>
        </pc:sldLayoutChg>
        <pc:sldLayoutChg chg="del">
          <pc:chgData name="Ly" userId="96ec8512-4815-47bc-b2cb-1a6d5e48ea7a" providerId="ADAL" clId="{DE892A34-DA27-4127-910F-A05353A31FC5}" dt="2024-04-24T14:18:35.963" v="3" actId="47"/>
          <pc:sldLayoutMkLst>
            <pc:docMk/>
            <pc:sldMasterMk cId="97320596" sldId="2147483691"/>
            <pc:sldLayoutMk cId="2759306373" sldId="2147483698"/>
          </pc:sldLayoutMkLst>
        </pc:sldLayoutChg>
        <pc:sldLayoutChg chg="del">
          <pc:chgData name="Ly" userId="96ec8512-4815-47bc-b2cb-1a6d5e48ea7a" providerId="ADAL" clId="{DE892A34-DA27-4127-910F-A05353A31FC5}" dt="2024-04-24T14:18:35.963" v="3" actId="47"/>
          <pc:sldLayoutMkLst>
            <pc:docMk/>
            <pc:sldMasterMk cId="97320596" sldId="2147483691"/>
            <pc:sldLayoutMk cId="3833461418" sldId="2147483699"/>
          </pc:sldLayoutMkLst>
        </pc:sldLayoutChg>
        <pc:sldLayoutChg chg="del">
          <pc:chgData name="Ly" userId="96ec8512-4815-47bc-b2cb-1a6d5e48ea7a" providerId="ADAL" clId="{DE892A34-DA27-4127-910F-A05353A31FC5}" dt="2024-04-24T14:18:35.963" v="3" actId="47"/>
          <pc:sldLayoutMkLst>
            <pc:docMk/>
            <pc:sldMasterMk cId="97320596" sldId="2147483691"/>
            <pc:sldLayoutMk cId="4226996090" sldId="2147483700"/>
          </pc:sldLayoutMkLst>
        </pc:sldLayoutChg>
        <pc:sldLayoutChg chg="del">
          <pc:chgData name="Ly" userId="96ec8512-4815-47bc-b2cb-1a6d5e48ea7a" providerId="ADAL" clId="{DE892A34-DA27-4127-910F-A05353A31FC5}" dt="2024-04-24T14:18:35.963" v="3" actId="47"/>
          <pc:sldLayoutMkLst>
            <pc:docMk/>
            <pc:sldMasterMk cId="97320596" sldId="2147483691"/>
            <pc:sldLayoutMk cId="3740139327" sldId="2147483701"/>
          </pc:sldLayoutMkLst>
        </pc:sldLayoutChg>
        <pc:sldLayoutChg chg="del">
          <pc:chgData name="Ly" userId="96ec8512-4815-47bc-b2cb-1a6d5e48ea7a" providerId="ADAL" clId="{DE892A34-DA27-4127-910F-A05353A31FC5}" dt="2024-04-24T14:18:35.963" v="3" actId="47"/>
          <pc:sldLayoutMkLst>
            <pc:docMk/>
            <pc:sldMasterMk cId="97320596" sldId="2147483691"/>
            <pc:sldLayoutMk cId="1424640908" sldId="2147483702"/>
          </pc:sldLayoutMkLst>
        </pc:sldLayoutChg>
      </pc:sldMasterChg>
    </pc:docChg>
  </pc:docChgLst>
  <pc:docChgLst>
    <pc:chgData name="Ly" userId="96ec8512-4815-47bc-b2cb-1a6d5e48ea7a" providerId="ADAL" clId="{1CAA76B9-3945-4341-B542-E5B6814EED94}"/>
    <pc:docChg chg="custSel addSld delSld modSld">
      <pc:chgData name="Ly" userId="96ec8512-4815-47bc-b2cb-1a6d5e48ea7a" providerId="ADAL" clId="{1CAA76B9-3945-4341-B542-E5B6814EED94}" dt="2023-01-09T15:54:44.203" v="608" actId="478"/>
      <pc:docMkLst>
        <pc:docMk/>
      </pc:docMkLst>
      <pc:sldChg chg="addSp delSp modSp add del mod">
        <pc:chgData name="Ly" userId="96ec8512-4815-47bc-b2cb-1a6d5e48ea7a" providerId="ADAL" clId="{1CAA76B9-3945-4341-B542-E5B6814EED94}" dt="2023-01-09T13:27:07.675" v="189" actId="47"/>
        <pc:sldMkLst>
          <pc:docMk/>
          <pc:sldMk cId="2820001449" sldId="387"/>
        </pc:sldMkLst>
        <pc:spChg chg="mod">
          <ac:chgData name="Ly" userId="96ec8512-4815-47bc-b2cb-1a6d5e48ea7a" providerId="ADAL" clId="{1CAA76B9-3945-4341-B542-E5B6814EED94}" dt="2023-01-09T13:26:23.303" v="185" actId="14100"/>
          <ac:spMkLst>
            <pc:docMk/>
            <pc:sldMk cId="2820001449" sldId="387"/>
            <ac:spMk id="9" creationId="{00000000-0000-0000-0000-000000000000}"/>
          </ac:spMkLst>
        </pc:spChg>
        <pc:spChg chg="mod">
          <ac:chgData name="Ly" userId="96ec8512-4815-47bc-b2cb-1a6d5e48ea7a" providerId="ADAL" clId="{1CAA76B9-3945-4341-B542-E5B6814EED94}" dt="2023-01-09T13:25:15.288" v="128" actId="20577"/>
          <ac:spMkLst>
            <pc:docMk/>
            <pc:sldMk cId="2820001449" sldId="387"/>
            <ac:spMk id="10" creationId="{00000000-0000-0000-0000-000000000000}"/>
          </ac:spMkLst>
        </pc:spChg>
        <pc:spChg chg="mod">
          <ac:chgData name="Ly" userId="96ec8512-4815-47bc-b2cb-1a6d5e48ea7a" providerId="ADAL" clId="{1CAA76B9-3945-4341-B542-E5B6814EED94}" dt="2023-01-09T13:25:20.612" v="148" actId="20577"/>
          <ac:spMkLst>
            <pc:docMk/>
            <pc:sldMk cId="2820001449" sldId="387"/>
            <ac:spMk id="11" creationId="{00000000-0000-0000-0000-000000000000}"/>
          </ac:spMkLst>
        </pc:spChg>
        <pc:spChg chg="mod">
          <ac:chgData name="Ly" userId="96ec8512-4815-47bc-b2cb-1a6d5e48ea7a" providerId="ADAL" clId="{1CAA76B9-3945-4341-B542-E5B6814EED94}" dt="2023-01-09T13:25:30.565" v="182" actId="20577"/>
          <ac:spMkLst>
            <pc:docMk/>
            <pc:sldMk cId="2820001449" sldId="387"/>
            <ac:spMk id="12" creationId="{00000000-0000-0000-0000-000000000000}"/>
          </ac:spMkLst>
        </pc:spChg>
        <pc:spChg chg="mod">
          <ac:chgData name="Ly" userId="96ec8512-4815-47bc-b2cb-1a6d5e48ea7a" providerId="ADAL" clId="{1CAA76B9-3945-4341-B542-E5B6814EED94}" dt="2023-01-09T13:26:19.521" v="184" actId="1076"/>
          <ac:spMkLst>
            <pc:docMk/>
            <pc:sldMk cId="2820001449" sldId="387"/>
            <ac:spMk id="13" creationId="{00000000-0000-0000-0000-000000000000}"/>
          </ac:spMkLst>
        </pc:spChg>
        <pc:spChg chg="del">
          <ac:chgData name="Ly" userId="96ec8512-4815-47bc-b2cb-1a6d5e48ea7a" providerId="ADAL" clId="{1CAA76B9-3945-4341-B542-E5B6814EED94}" dt="2023-01-09T13:23:56.872" v="75" actId="478"/>
          <ac:spMkLst>
            <pc:docMk/>
            <pc:sldMk cId="2820001449" sldId="387"/>
            <ac:spMk id="34" creationId="{00000000-0000-0000-0000-000000000000}"/>
          </ac:spMkLst>
        </pc:spChg>
        <pc:spChg chg="del">
          <ac:chgData name="Ly" userId="96ec8512-4815-47bc-b2cb-1a6d5e48ea7a" providerId="ADAL" clId="{1CAA76B9-3945-4341-B542-E5B6814EED94}" dt="2023-01-09T13:24:00.928" v="77" actId="478"/>
          <ac:spMkLst>
            <pc:docMk/>
            <pc:sldMk cId="2820001449" sldId="387"/>
            <ac:spMk id="46" creationId="{616BC199-93C6-4916-A597-5A18D1BF413F}"/>
          </ac:spMkLst>
        </pc:spChg>
        <pc:spChg chg="del">
          <ac:chgData name="Ly" userId="96ec8512-4815-47bc-b2cb-1a6d5e48ea7a" providerId="ADAL" clId="{1CAA76B9-3945-4341-B542-E5B6814EED94}" dt="2023-01-09T13:23:58.904" v="76" actId="478"/>
          <ac:spMkLst>
            <pc:docMk/>
            <pc:sldMk cId="2820001449" sldId="387"/>
            <ac:spMk id="47" creationId="{3BB7B836-16DF-49DE-87E2-DE575E3DF1A3}"/>
          </ac:spMkLst>
        </pc:spChg>
        <pc:spChg chg="del">
          <ac:chgData name="Ly" userId="96ec8512-4815-47bc-b2cb-1a6d5e48ea7a" providerId="ADAL" clId="{1CAA76B9-3945-4341-B542-E5B6814EED94}" dt="2023-01-09T13:24:10.803" v="80" actId="478"/>
          <ac:spMkLst>
            <pc:docMk/>
            <pc:sldMk cId="2820001449" sldId="387"/>
            <ac:spMk id="49" creationId="{FBC1793B-E77D-46E8-907C-139649C244FB}"/>
          </ac:spMkLst>
        </pc:spChg>
        <pc:spChg chg="del mod">
          <ac:chgData name="Ly" userId="96ec8512-4815-47bc-b2cb-1a6d5e48ea7a" providerId="ADAL" clId="{1CAA76B9-3945-4341-B542-E5B6814EED94}" dt="2023-01-09T13:24:14.958" v="82" actId="478"/>
          <ac:spMkLst>
            <pc:docMk/>
            <pc:sldMk cId="2820001449" sldId="387"/>
            <ac:spMk id="52" creationId="{36D579CA-BC22-449A-AFC1-336CB2B62D7C}"/>
          </ac:spMkLst>
        </pc:spChg>
        <pc:spChg chg="del">
          <ac:chgData name="Ly" userId="96ec8512-4815-47bc-b2cb-1a6d5e48ea7a" providerId="ADAL" clId="{1CAA76B9-3945-4341-B542-E5B6814EED94}" dt="2023-01-09T13:24:19.334" v="84" actId="478"/>
          <ac:spMkLst>
            <pc:docMk/>
            <pc:sldMk cId="2820001449" sldId="387"/>
            <ac:spMk id="54" creationId="{39E0647A-E1F4-4B12-AC26-7C5AFAF5D9E8}"/>
          </ac:spMkLst>
        </pc:spChg>
        <pc:grpChg chg="add mod">
          <ac:chgData name="Ly" userId="96ec8512-4815-47bc-b2cb-1a6d5e48ea7a" providerId="ADAL" clId="{1CAA76B9-3945-4341-B542-E5B6814EED94}" dt="2023-01-09T13:26:00.931" v="183" actId="164"/>
          <ac:grpSpMkLst>
            <pc:docMk/>
            <pc:sldMk cId="2820001449" sldId="387"/>
            <ac:grpSpMk id="2" creationId="{72546B68-6C18-462A-8559-F03B9037FB8B}"/>
          </ac:grpSpMkLst>
        </pc:grpChg>
        <pc:grpChg chg="mod">
          <ac:chgData name="Ly" userId="96ec8512-4815-47bc-b2cb-1a6d5e48ea7a" providerId="ADAL" clId="{1CAA76B9-3945-4341-B542-E5B6814EED94}" dt="2023-01-09T13:26:00.931" v="183" actId="164"/>
          <ac:grpSpMkLst>
            <pc:docMk/>
            <pc:sldMk cId="2820001449" sldId="387"/>
            <ac:grpSpMk id="16" creationId="{00000000-0000-0000-0000-000000000000}"/>
          </ac:grpSpMkLst>
        </pc:grpChg>
        <pc:grpChg chg="mod">
          <ac:chgData name="Ly" userId="96ec8512-4815-47bc-b2cb-1a6d5e48ea7a" providerId="ADAL" clId="{1CAA76B9-3945-4341-B542-E5B6814EED94}" dt="2023-01-09T13:26:00.931" v="183" actId="164"/>
          <ac:grpSpMkLst>
            <pc:docMk/>
            <pc:sldMk cId="2820001449" sldId="387"/>
            <ac:grpSpMk id="17" creationId="{00000000-0000-0000-0000-000000000000}"/>
          </ac:grpSpMkLst>
        </pc:grpChg>
        <pc:grpChg chg="mod">
          <ac:chgData name="Ly" userId="96ec8512-4815-47bc-b2cb-1a6d5e48ea7a" providerId="ADAL" clId="{1CAA76B9-3945-4341-B542-E5B6814EED94}" dt="2023-01-09T13:26:00.931" v="183" actId="164"/>
          <ac:grpSpMkLst>
            <pc:docMk/>
            <pc:sldMk cId="2820001449" sldId="387"/>
            <ac:grpSpMk id="18" creationId="{00000000-0000-0000-0000-000000000000}"/>
          </ac:grpSpMkLst>
        </pc:grpChg>
        <pc:grpChg chg="mod">
          <ac:chgData name="Ly" userId="96ec8512-4815-47bc-b2cb-1a6d5e48ea7a" providerId="ADAL" clId="{1CAA76B9-3945-4341-B542-E5B6814EED94}" dt="2023-01-09T13:26:00.931" v="183" actId="164"/>
          <ac:grpSpMkLst>
            <pc:docMk/>
            <pc:sldMk cId="2820001449" sldId="387"/>
            <ac:grpSpMk id="19" creationId="{00000000-0000-0000-0000-000000000000}"/>
          </ac:grpSpMkLst>
        </pc:grpChg>
        <pc:grpChg chg="mod">
          <ac:chgData name="Ly" userId="96ec8512-4815-47bc-b2cb-1a6d5e48ea7a" providerId="ADAL" clId="{1CAA76B9-3945-4341-B542-E5B6814EED94}" dt="2023-01-09T13:26:00.931" v="183" actId="164"/>
          <ac:grpSpMkLst>
            <pc:docMk/>
            <pc:sldMk cId="2820001449" sldId="387"/>
            <ac:grpSpMk id="40" creationId="{00000000-0000-0000-0000-000000000000}"/>
          </ac:grpSpMkLst>
        </pc:grpChg>
        <pc:picChg chg="del">
          <ac:chgData name="Ly" userId="96ec8512-4815-47bc-b2cb-1a6d5e48ea7a" providerId="ADAL" clId="{1CAA76B9-3945-4341-B542-E5B6814EED94}" dt="2023-01-09T13:24:17.369" v="83" actId="478"/>
          <ac:picMkLst>
            <pc:docMk/>
            <pc:sldMk cId="2820001449" sldId="387"/>
            <ac:picMk id="21" creationId="{00000000-0000-0000-0000-000000000000}"/>
          </ac:picMkLst>
        </pc:picChg>
        <pc:picChg chg="del">
          <ac:chgData name="Ly" userId="96ec8512-4815-47bc-b2cb-1a6d5e48ea7a" providerId="ADAL" clId="{1CAA76B9-3945-4341-B542-E5B6814EED94}" dt="2023-01-09T13:24:02.750" v="78" actId="478"/>
          <ac:picMkLst>
            <pc:docMk/>
            <pc:sldMk cId="2820001449" sldId="387"/>
            <ac:picMk id="27" creationId="{00000000-0000-0000-0000-000000000000}"/>
          </ac:picMkLst>
        </pc:picChg>
        <pc:picChg chg="del">
          <ac:chgData name="Ly" userId="96ec8512-4815-47bc-b2cb-1a6d5e48ea7a" providerId="ADAL" clId="{1CAA76B9-3945-4341-B542-E5B6814EED94}" dt="2023-01-09T13:24:23.073" v="86" actId="478"/>
          <ac:picMkLst>
            <pc:docMk/>
            <pc:sldMk cId="2820001449" sldId="387"/>
            <ac:picMk id="30" creationId="{00000000-0000-0000-0000-000000000000}"/>
          </ac:picMkLst>
        </pc:picChg>
        <pc:picChg chg="del">
          <ac:chgData name="Ly" userId="96ec8512-4815-47bc-b2cb-1a6d5e48ea7a" providerId="ADAL" clId="{1CAA76B9-3945-4341-B542-E5B6814EED94}" dt="2023-01-09T13:24:07.391" v="79" actId="478"/>
          <ac:picMkLst>
            <pc:docMk/>
            <pc:sldMk cId="2820001449" sldId="387"/>
            <ac:picMk id="48" creationId="{F6A2D3CC-E9AD-4278-97B3-D43685C90C18}"/>
          </ac:picMkLst>
        </pc:picChg>
        <pc:picChg chg="del">
          <ac:chgData name="Ly" userId="96ec8512-4815-47bc-b2cb-1a6d5e48ea7a" providerId="ADAL" clId="{1CAA76B9-3945-4341-B542-E5B6814EED94}" dt="2023-01-09T13:24:21.198" v="85" actId="478"/>
          <ac:picMkLst>
            <pc:docMk/>
            <pc:sldMk cId="2820001449" sldId="387"/>
            <ac:picMk id="1026" creationId="{00000000-0000-0000-0000-000000000000}"/>
          </ac:picMkLst>
        </pc:picChg>
      </pc:sldChg>
      <pc:sldChg chg="modSp mod">
        <pc:chgData name="Ly" userId="96ec8512-4815-47bc-b2cb-1a6d5e48ea7a" providerId="ADAL" clId="{1CAA76B9-3945-4341-B542-E5B6814EED94}" dt="2023-01-09T13:27:33.604" v="197" actId="1076"/>
        <pc:sldMkLst>
          <pc:docMk/>
          <pc:sldMk cId="854395469" sldId="399"/>
        </pc:sldMkLst>
        <pc:spChg chg="mod">
          <ac:chgData name="Ly" userId="96ec8512-4815-47bc-b2cb-1a6d5e48ea7a" providerId="ADAL" clId="{1CAA76B9-3945-4341-B542-E5B6814EED94}" dt="2023-01-09T13:27:24.303" v="194" actId="14100"/>
          <ac:spMkLst>
            <pc:docMk/>
            <pc:sldMk cId="854395469" sldId="399"/>
            <ac:spMk id="4" creationId="{00000000-0000-0000-0000-000000000000}"/>
          </ac:spMkLst>
        </pc:spChg>
        <pc:spChg chg="mod">
          <ac:chgData name="Ly" userId="96ec8512-4815-47bc-b2cb-1a6d5e48ea7a" providerId="ADAL" clId="{1CAA76B9-3945-4341-B542-E5B6814EED94}" dt="2023-01-09T13:27:33.604" v="197" actId="1076"/>
          <ac:spMkLst>
            <pc:docMk/>
            <pc:sldMk cId="854395469" sldId="399"/>
            <ac:spMk id="5" creationId="{00000000-0000-0000-0000-000000000000}"/>
          </ac:spMkLst>
        </pc:spChg>
      </pc:sldChg>
      <pc:sldChg chg="modNotesTx">
        <pc:chgData name="Ly" userId="96ec8512-4815-47bc-b2cb-1a6d5e48ea7a" providerId="ADAL" clId="{1CAA76B9-3945-4341-B542-E5B6814EED94}" dt="2023-01-09T15:51:24.788" v="566" actId="20577"/>
        <pc:sldMkLst>
          <pc:docMk/>
          <pc:sldMk cId="1037179822" sldId="406"/>
        </pc:sldMkLst>
      </pc:sldChg>
      <pc:sldChg chg="modNotesTx">
        <pc:chgData name="Ly" userId="96ec8512-4815-47bc-b2cb-1a6d5e48ea7a" providerId="ADAL" clId="{1CAA76B9-3945-4341-B542-E5B6814EED94}" dt="2023-01-09T15:52:04.986" v="567" actId="20577"/>
        <pc:sldMkLst>
          <pc:docMk/>
          <pc:sldMk cId="4054258279" sldId="541"/>
        </pc:sldMkLst>
      </pc:sldChg>
      <pc:sldChg chg="delSp mod">
        <pc:chgData name="Ly" userId="96ec8512-4815-47bc-b2cb-1a6d5e48ea7a" providerId="ADAL" clId="{1CAA76B9-3945-4341-B542-E5B6814EED94}" dt="2023-01-09T15:54:44.203" v="608" actId="478"/>
        <pc:sldMkLst>
          <pc:docMk/>
          <pc:sldMk cId="3501685436" sldId="551"/>
        </pc:sldMkLst>
        <pc:spChg chg="del">
          <ac:chgData name="Ly" userId="96ec8512-4815-47bc-b2cb-1a6d5e48ea7a" providerId="ADAL" clId="{1CAA76B9-3945-4341-B542-E5B6814EED94}" dt="2023-01-09T15:54:44.203" v="608" actId="478"/>
          <ac:spMkLst>
            <pc:docMk/>
            <pc:sldMk cId="3501685436" sldId="551"/>
            <ac:spMk id="8" creationId="{F193933E-2DF0-4C8F-A1BD-1612BCB49137}"/>
          </ac:spMkLst>
        </pc:spChg>
      </pc:sldChg>
      <pc:sldChg chg="modNotesTx">
        <pc:chgData name="Ly" userId="96ec8512-4815-47bc-b2cb-1a6d5e48ea7a" providerId="ADAL" clId="{1CAA76B9-3945-4341-B542-E5B6814EED94}" dt="2023-01-09T15:52:49.405" v="571" actId="20577"/>
        <pc:sldMkLst>
          <pc:docMk/>
          <pc:sldMk cId="3070072805" sldId="552"/>
        </pc:sldMkLst>
      </pc:sldChg>
      <pc:sldChg chg="addSp modSp">
        <pc:chgData name="Ly" userId="96ec8512-4815-47bc-b2cb-1a6d5e48ea7a" providerId="ADAL" clId="{1CAA76B9-3945-4341-B542-E5B6814EED94}" dt="2023-01-09T15:19:02.526" v="564" actId="164"/>
        <pc:sldMkLst>
          <pc:docMk/>
          <pc:sldMk cId="1294254331" sldId="555"/>
        </pc:sldMkLst>
        <pc:grpChg chg="add mod">
          <ac:chgData name="Ly" userId="96ec8512-4815-47bc-b2cb-1a6d5e48ea7a" providerId="ADAL" clId="{1CAA76B9-3945-4341-B542-E5B6814EED94}" dt="2023-01-09T15:19:02.526" v="564" actId="164"/>
          <ac:grpSpMkLst>
            <pc:docMk/>
            <pc:sldMk cId="1294254331" sldId="555"/>
            <ac:grpSpMk id="2" creationId="{C7637165-8DD9-42B3-B0CF-4A6B8661423E}"/>
          </ac:grpSpMkLst>
        </pc:grpChg>
        <pc:picChg chg="mod">
          <ac:chgData name="Ly" userId="96ec8512-4815-47bc-b2cb-1a6d5e48ea7a" providerId="ADAL" clId="{1CAA76B9-3945-4341-B542-E5B6814EED94}" dt="2023-01-09T15:19:02.526" v="564" actId="164"/>
          <ac:picMkLst>
            <pc:docMk/>
            <pc:sldMk cId="1294254331" sldId="555"/>
            <ac:picMk id="8" creationId="{824ABD14-40CA-40DF-A9BA-AA6DD268C70F}"/>
          </ac:picMkLst>
        </pc:picChg>
        <pc:picChg chg="mod">
          <ac:chgData name="Ly" userId="96ec8512-4815-47bc-b2cb-1a6d5e48ea7a" providerId="ADAL" clId="{1CAA76B9-3945-4341-B542-E5B6814EED94}" dt="2023-01-09T15:19:02.526" v="564" actId="164"/>
          <ac:picMkLst>
            <pc:docMk/>
            <pc:sldMk cId="1294254331" sldId="555"/>
            <ac:picMk id="12" creationId="{79FD3FF2-1819-4ACF-B244-7780CF558EE5}"/>
          </ac:picMkLst>
        </pc:picChg>
      </pc:sldChg>
      <pc:sldChg chg="modNotesTx">
        <pc:chgData name="Ly" userId="96ec8512-4815-47bc-b2cb-1a6d5e48ea7a" providerId="ADAL" clId="{1CAA76B9-3945-4341-B542-E5B6814EED94}" dt="2023-01-09T15:52:09.093" v="568" actId="20577"/>
        <pc:sldMkLst>
          <pc:docMk/>
          <pc:sldMk cId="79373605" sldId="625"/>
        </pc:sldMkLst>
      </pc:sldChg>
      <pc:sldChg chg="modNotesTx">
        <pc:chgData name="Ly" userId="96ec8512-4815-47bc-b2cb-1a6d5e48ea7a" providerId="ADAL" clId="{1CAA76B9-3945-4341-B542-E5B6814EED94}" dt="2023-01-09T15:52:14.639" v="569" actId="20577"/>
        <pc:sldMkLst>
          <pc:docMk/>
          <pc:sldMk cId="1944958246" sldId="628"/>
        </pc:sldMkLst>
      </pc:sldChg>
      <pc:sldChg chg="modNotesTx">
        <pc:chgData name="Ly" userId="96ec8512-4815-47bc-b2cb-1a6d5e48ea7a" providerId="ADAL" clId="{1CAA76B9-3945-4341-B542-E5B6814EED94}" dt="2023-01-09T15:52:20.283" v="570" actId="20577"/>
        <pc:sldMkLst>
          <pc:docMk/>
          <pc:sldMk cId="3728019527" sldId="630"/>
        </pc:sldMkLst>
      </pc:sldChg>
      <pc:sldChg chg="del">
        <pc:chgData name="Ly" userId="96ec8512-4815-47bc-b2cb-1a6d5e48ea7a" providerId="ADAL" clId="{1CAA76B9-3945-4341-B542-E5B6814EED94}" dt="2023-01-09T10:53:39.763" v="0" actId="47"/>
        <pc:sldMkLst>
          <pc:docMk/>
          <pc:sldMk cId="2938971716" sldId="637"/>
        </pc:sldMkLst>
      </pc:sldChg>
      <pc:sldChg chg="modNotesTx">
        <pc:chgData name="Ly" userId="96ec8512-4815-47bc-b2cb-1a6d5e48ea7a" providerId="ADAL" clId="{1CAA76B9-3945-4341-B542-E5B6814EED94}" dt="2023-01-09T15:53:04.531" v="575" actId="20577"/>
        <pc:sldMkLst>
          <pc:docMk/>
          <pc:sldMk cId="3708352769" sldId="641"/>
        </pc:sldMkLst>
      </pc:sldChg>
      <pc:sldChg chg="modNotesTx">
        <pc:chgData name="Ly" userId="96ec8512-4815-47bc-b2cb-1a6d5e48ea7a" providerId="ADAL" clId="{1CAA76B9-3945-4341-B542-E5B6814EED94}" dt="2023-01-09T15:52:57.866" v="573" actId="20577"/>
        <pc:sldMkLst>
          <pc:docMk/>
          <pc:sldMk cId="2260155913" sldId="642"/>
        </pc:sldMkLst>
      </pc:sldChg>
      <pc:sldChg chg="modNotesTx">
        <pc:chgData name="Ly" userId="96ec8512-4815-47bc-b2cb-1a6d5e48ea7a" providerId="ADAL" clId="{1CAA76B9-3945-4341-B542-E5B6814EED94}" dt="2023-01-09T15:53:01.178" v="574" actId="20577"/>
        <pc:sldMkLst>
          <pc:docMk/>
          <pc:sldMk cId="1455787024" sldId="643"/>
        </pc:sldMkLst>
      </pc:sldChg>
      <pc:sldChg chg="modNotesTx">
        <pc:chgData name="Ly" userId="96ec8512-4815-47bc-b2cb-1a6d5e48ea7a" providerId="ADAL" clId="{1CAA76B9-3945-4341-B542-E5B6814EED94}" dt="2023-01-09T15:53:08.301" v="576" actId="20577"/>
        <pc:sldMkLst>
          <pc:docMk/>
          <pc:sldMk cId="2655241084" sldId="644"/>
        </pc:sldMkLst>
      </pc:sldChg>
      <pc:sldChg chg="modNotesTx">
        <pc:chgData name="Ly" userId="96ec8512-4815-47bc-b2cb-1a6d5e48ea7a" providerId="ADAL" clId="{1CAA76B9-3945-4341-B542-E5B6814EED94}" dt="2023-01-09T13:09:11.328" v="68" actId="20577"/>
        <pc:sldMkLst>
          <pc:docMk/>
          <pc:sldMk cId="270799997" sldId="645"/>
        </pc:sldMkLst>
      </pc:sldChg>
      <pc:sldChg chg="modNotesTx">
        <pc:chgData name="Ly" userId="96ec8512-4815-47bc-b2cb-1a6d5e48ea7a" providerId="ADAL" clId="{1CAA76B9-3945-4341-B542-E5B6814EED94}" dt="2023-01-09T13:09:15.876" v="73" actId="20577"/>
        <pc:sldMkLst>
          <pc:docMk/>
          <pc:sldMk cId="3872697595" sldId="646"/>
        </pc:sldMkLst>
      </pc:sldChg>
      <pc:sldChg chg="delSp mod modNotesTx">
        <pc:chgData name="Ly" userId="96ec8512-4815-47bc-b2cb-1a6d5e48ea7a" providerId="ADAL" clId="{1CAA76B9-3945-4341-B542-E5B6814EED94}" dt="2023-01-09T15:53:38.940" v="606" actId="478"/>
        <pc:sldMkLst>
          <pc:docMk/>
          <pc:sldMk cId="926293129" sldId="647"/>
        </pc:sldMkLst>
        <pc:spChg chg="del">
          <ac:chgData name="Ly" userId="96ec8512-4815-47bc-b2cb-1a6d5e48ea7a" providerId="ADAL" clId="{1CAA76B9-3945-4341-B542-E5B6814EED94}" dt="2023-01-09T15:53:38.940" v="606" actId="478"/>
          <ac:spMkLst>
            <pc:docMk/>
            <pc:sldMk cId="926293129" sldId="647"/>
            <ac:spMk id="9" creationId="{3FABFA5F-66DC-4A79-A63D-937D5F389CF1}"/>
          </ac:spMkLst>
        </pc:spChg>
      </pc:sldChg>
      <pc:sldChg chg="modNotesTx">
        <pc:chgData name="Ly" userId="96ec8512-4815-47bc-b2cb-1a6d5e48ea7a" providerId="ADAL" clId="{1CAA76B9-3945-4341-B542-E5B6814EED94}" dt="2023-01-09T15:53:47.054" v="607" actId="20577"/>
        <pc:sldMkLst>
          <pc:docMk/>
          <pc:sldMk cId="912223055" sldId="648"/>
        </pc:sldMkLst>
      </pc:sldChg>
      <pc:sldChg chg="modNotesTx">
        <pc:chgData name="Ly" userId="96ec8512-4815-47bc-b2cb-1a6d5e48ea7a" providerId="ADAL" clId="{1CAA76B9-3945-4341-B542-E5B6814EED94}" dt="2023-01-09T15:53:11.088" v="577" actId="20577"/>
        <pc:sldMkLst>
          <pc:docMk/>
          <pc:sldMk cId="1101712724" sldId="649"/>
        </pc:sldMkLst>
      </pc:sldChg>
      <pc:sldChg chg="modNotesTx">
        <pc:chgData name="Ly" userId="96ec8512-4815-47bc-b2cb-1a6d5e48ea7a" providerId="ADAL" clId="{1CAA76B9-3945-4341-B542-E5B6814EED94}" dt="2023-01-09T13:09:01.654" v="65" actId="20577"/>
        <pc:sldMkLst>
          <pc:docMk/>
          <pc:sldMk cId="1050357725" sldId="650"/>
        </pc:sldMkLst>
      </pc:sldChg>
      <pc:sldChg chg="modNotesTx">
        <pc:chgData name="Ly" userId="96ec8512-4815-47bc-b2cb-1a6d5e48ea7a" providerId="ADAL" clId="{1CAA76B9-3945-4341-B542-E5B6814EED94}" dt="2023-01-09T15:53:18.621" v="578" actId="20577"/>
        <pc:sldMkLst>
          <pc:docMk/>
          <pc:sldMk cId="2445583805" sldId="651"/>
        </pc:sldMkLst>
      </pc:sldChg>
      <pc:sldChg chg="modNotesTx">
        <pc:chgData name="Ly" userId="96ec8512-4815-47bc-b2cb-1a6d5e48ea7a" providerId="ADAL" clId="{1CAA76B9-3945-4341-B542-E5B6814EED94}" dt="2023-01-09T15:53:23.472" v="583" actId="20577"/>
        <pc:sldMkLst>
          <pc:docMk/>
          <pc:sldMk cId="2858911305" sldId="652"/>
        </pc:sldMkLst>
      </pc:sldChg>
      <pc:sldChg chg="modNotesTx">
        <pc:chgData name="Ly" userId="96ec8512-4815-47bc-b2cb-1a6d5e48ea7a" providerId="ADAL" clId="{1CAA76B9-3945-4341-B542-E5B6814EED94}" dt="2023-01-09T13:09:08.071" v="67" actId="20577"/>
        <pc:sldMkLst>
          <pc:docMk/>
          <pc:sldMk cId="1074310600" sldId="653"/>
        </pc:sldMkLst>
      </pc:sldChg>
      <pc:sldChg chg="modNotesTx">
        <pc:chgData name="Ly" userId="96ec8512-4815-47bc-b2cb-1a6d5e48ea7a" providerId="ADAL" clId="{1CAA76B9-3945-4341-B542-E5B6814EED94}" dt="2023-01-09T13:09:05.064" v="66" actId="20577"/>
        <pc:sldMkLst>
          <pc:docMk/>
          <pc:sldMk cId="2407656576" sldId="655"/>
        </pc:sldMkLst>
      </pc:sldChg>
      <pc:sldChg chg="modNotesTx">
        <pc:chgData name="Ly" userId="96ec8512-4815-47bc-b2cb-1a6d5e48ea7a" providerId="ADAL" clId="{1CAA76B9-3945-4341-B542-E5B6814EED94}" dt="2023-01-09T12:55:17.745" v="64" actId="20577"/>
        <pc:sldMkLst>
          <pc:docMk/>
          <pc:sldMk cId="1159731390" sldId="656"/>
        </pc:sldMkLst>
      </pc:sldChg>
      <pc:sldChg chg="modNotesTx">
        <pc:chgData name="Ly" userId="96ec8512-4815-47bc-b2cb-1a6d5e48ea7a" providerId="ADAL" clId="{1CAA76B9-3945-4341-B542-E5B6814EED94}" dt="2023-01-09T15:52:53.817" v="572" actId="20577"/>
        <pc:sldMkLst>
          <pc:docMk/>
          <pc:sldMk cId="1280181316" sldId="657"/>
        </pc:sldMkLst>
      </pc:sldChg>
      <pc:sldChg chg="modNotesTx">
        <pc:chgData name="Ly" userId="96ec8512-4815-47bc-b2cb-1a6d5e48ea7a" providerId="ADAL" clId="{1CAA76B9-3945-4341-B542-E5B6814EED94}" dt="2023-01-09T15:51:18.641" v="565" actId="20577"/>
        <pc:sldMkLst>
          <pc:docMk/>
          <pc:sldMk cId="4105582147" sldId="658"/>
        </pc:sldMkLst>
      </pc:sldChg>
      <pc:sldChg chg="new del">
        <pc:chgData name="Ly" userId="96ec8512-4815-47bc-b2cb-1a6d5e48ea7a" providerId="ADAL" clId="{1CAA76B9-3945-4341-B542-E5B6814EED94}" dt="2023-01-09T10:55:50.962" v="2" actId="47"/>
        <pc:sldMkLst>
          <pc:docMk/>
          <pc:sldMk cId="1619383823" sldId="660"/>
        </pc:sldMkLst>
      </pc:sldChg>
      <pc:sldChg chg="delSp add del mod">
        <pc:chgData name="Ly" userId="96ec8512-4815-47bc-b2cb-1a6d5e48ea7a" providerId="ADAL" clId="{1CAA76B9-3945-4341-B542-E5B6814EED94}" dt="2023-01-09T10:59:18.537" v="24" actId="47"/>
        <pc:sldMkLst>
          <pc:docMk/>
          <pc:sldMk cId="3840061025" sldId="660"/>
        </pc:sldMkLst>
        <pc:picChg chg="del">
          <ac:chgData name="Ly" userId="96ec8512-4815-47bc-b2cb-1a6d5e48ea7a" providerId="ADAL" clId="{1CAA76B9-3945-4341-B542-E5B6814EED94}" dt="2023-01-09T10:56:03.929" v="5" actId="478"/>
          <ac:picMkLst>
            <pc:docMk/>
            <pc:sldMk cId="3840061025" sldId="660"/>
            <ac:picMk id="7" creationId="{EBF09AED-0611-43E1-ABC6-60F9F0D90621}"/>
          </ac:picMkLst>
        </pc:picChg>
        <pc:picChg chg="del">
          <ac:chgData name="Ly" userId="96ec8512-4815-47bc-b2cb-1a6d5e48ea7a" providerId="ADAL" clId="{1CAA76B9-3945-4341-B542-E5B6814EED94}" dt="2023-01-09T10:56:05.504" v="6" actId="478"/>
          <ac:picMkLst>
            <pc:docMk/>
            <pc:sldMk cId="3840061025" sldId="660"/>
            <ac:picMk id="9" creationId="{F02533C5-721A-40CD-9BC7-35FBE5CFCC6C}"/>
          </ac:picMkLst>
        </pc:picChg>
      </pc:sldChg>
      <pc:sldChg chg="addSp delSp modSp add mod">
        <pc:chgData name="Ly" userId="96ec8512-4815-47bc-b2cb-1a6d5e48ea7a" providerId="ADAL" clId="{1CAA76B9-3945-4341-B542-E5B6814EED94}" dt="2023-01-09T10:59:10.986" v="23" actId="14100"/>
        <pc:sldMkLst>
          <pc:docMk/>
          <pc:sldMk cId="318754993" sldId="661"/>
        </pc:sldMkLst>
        <pc:spChg chg="mod">
          <ac:chgData name="Ly" userId="96ec8512-4815-47bc-b2cb-1a6d5e48ea7a" providerId="ADAL" clId="{1CAA76B9-3945-4341-B542-E5B6814EED94}" dt="2023-01-09T10:58:24.073" v="15" actId="1076"/>
          <ac:spMkLst>
            <pc:docMk/>
            <pc:sldMk cId="318754993" sldId="661"/>
            <ac:spMk id="10" creationId="{0F909098-613C-4028-8964-AC12F10E6368}"/>
          </ac:spMkLst>
        </pc:spChg>
        <pc:picChg chg="add mod">
          <ac:chgData name="Ly" userId="96ec8512-4815-47bc-b2cb-1a6d5e48ea7a" providerId="ADAL" clId="{1CAA76B9-3945-4341-B542-E5B6814EED94}" dt="2023-01-09T10:59:06.934" v="22" actId="1076"/>
          <ac:picMkLst>
            <pc:docMk/>
            <pc:sldMk cId="318754993" sldId="661"/>
            <ac:picMk id="3" creationId="{F7BB1E12-E6D4-42A0-8152-61F85F151840}"/>
          </ac:picMkLst>
        </pc:picChg>
        <pc:picChg chg="del">
          <ac:chgData name="Ly" userId="96ec8512-4815-47bc-b2cb-1a6d5e48ea7a" providerId="ADAL" clId="{1CAA76B9-3945-4341-B542-E5B6814EED94}" dt="2023-01-09T10:56:08.779" v="7" actId="478"/>
          <ac:picMkLst>
            <pc:docMk/>
            <pc:sldMk cId="318754993" sldId="661"/>
            <ac:picMk id="7" creationId="{EBF09AED-0611-43E1-ABC6-60F9F0D90621}"/>
          </ac:picMkLst>
        </pc:picChg>
        <pc:picChg chg="add mod">
          <ac:chgData name="Ly" userId="96ec8512-4815-47bc-b2cb-1a6d5e48ea7a" providerId="ADAL" clId="{1CAA76B9-3945-4341-B542-E5B6814EED94}" dt="2023-01-09T10:58:59.435" v="21" actId="14100"/>
          <ac:picMkLst>
            <pc:docMk/>
            <pc:sldMk cId="318754993" sldId="661"/>
            <ac:picMk id="8" creationId="{BC6F0179-7919-4E6B-9B03-5848201D036F}"/>
          </ac:picMkLst>
        </pc:picChg>
        <pc:picChg chg="del">
          <ac:chgData name="Ly" userId="96ec8512-4815-47bc-b2cb-1a6d5e48ea7a" providerId="ADAL" clId="{1CAA76B9-3945-4341-B542-E5B6814EED94}" dt="2023-01-09T10:56:10.540" v="8" actId="478"/>
          <ac:picMkLst>
            <pc:docMk/>
            <pc:sldMk cId="318754993" sldId="661"/>
            <ac:picMk id="9" creationId="{F02533C5-721A-40CD-9BC7-35FBE5CFCC6C}"/>
          </ac:picMkLst>
        </pc:picChg>
        <pc:picChg chg="add mod">
          <ac:chgData name="Ly" userId="96ec8512-4815-47bc-b2cb-1a6d5e48ea7a" providerId="ADAL" clId="{1CAA76B9-3945-4341-B542-E5B6814EED94}" dt="2023-01-09T10:59:10.986" v="23" actId="14100"/>
          <ac:picMkLst>
            <pc:docMk/>
            <pc:sldMk cId="318754993" sldId="661"/>
            <ac:picMk id="12" creationId="{6E355909-646E-4DA9-B42B-F81375385495}"/>
          </ac:picMkLst>
        </pc:picChg>
      </pc:sldChg>
      <pc:sldChg chg="addSp delSp modSp add mod">
        <pc:chgData name="Ly" userId="96ec8512-4815-47bc-b2cb-1a6d5e48ea7a" providerId="ADAL" clId="{1CAA76B9-3945-4341-B542-E5B6814EED94}" dt="2023-01-09T11:04:17.857" v="33" actId="1076"/>
        <pc:sldMkLst>
          <pc:docMk/>
          <pc:sldMk cId="3970268781" sldId="662"/>
        </pc:sldMkLst>
        <pc:picChg chg="del">
          <ac:chgData name="Ly" userId="96ec8512-4815-47bc-b2cb-1a6d5e48ea7a" providerId="ADAL" clId="{1CAA76B9-3945-4341-B542-E5B6814EED94}" dt="2023-01-09T10:59:27.821" v="27" actId="478"/>
          <ac:picMkLst>
            <pc:docMk/>
            <pc:sldMk cId="3970268781" sldId="662"/>
            <ac:picMk id="3" creationId="{F7BB1E12-E6D4-42A0-8152-61F85F151840}"/>
          </ac:picMkLst>
        </pc:picChg>
        <pc:picChg chg="add mod">
          <ac:chgData name="Ly" userId="96ec8512-4815-47bc-b2cb-1a6d5e48ea7a" providerId="ADAL" clId="{1CAA76B9-3945-4341-B542-E5B6814EED94}" dt="2023-01-09T11:04:15.974" v="32" actId="1076"/>
          <ac:picMkLst>
            <pc:docMk/>
            <pc:sldMk cId="3970268781" sldId="662"/>
            <ac:picMk id="6" creationId="{2415204A-279B-4D4F-85B2-EBA89C2601C0}"/>
          </ac:picMkLst>
        </pc:picChg>
        <pc:picChg chg="del">
          <ac:chgData name="Ly" userId="96ec8512-4815-47bc-b2cb-1a6d5e48ea7a" providerId="ADAL" clId="{1CAA76B9-3945-4341-B542-E5B6814EED94}" dt="2023-01-09T10:59:26.021" v="26" actId="478"/>
          <ac:picMkLst>
            <pc:docMk/>
            <pc:sldMk cId="3970268781" sldId="662"/>
            <ac:picMk id="8" creationId="{BC6F0179-7919-4E6B-9B03-5848201D036F}"/>
          </ac:picMkLst>
        </pc:picChg>
        <pc:picChg chg="add mod">
          <ac:chgData name="Ly" userId="96ec8512-4815-47bc-b2cb-1a6d5e48ea7a" providerId="ADAL" clId="{1CAA76B9-3945-4341-B542-E5B6814EED94}" dt="2023-01-09T11:04:13.455" v="31" actId="1076"/>
          <ac:picMkLst>
            <pc:docMk/>
            <pc:sldMk cId="3970268781" sldId="662"/>
            <ac:picMk id="9" creationId="{8BEB7949-250B-45D4-9A99-45CD54FD51A1}"/>
          </ac:picMkLst>
        </pc:picChg>
        <pc:picChg chg="mod">
          <ac:chgData name="Ly" userId="96ec8512-4815-47bc-b2cb-1a6d5e48ea7a" providerId="ADAL" clId="{1CAA76B9-3945-4341-B542-E5B6814EED94}" dt="2023-01-09T11:04:17.857" v="33" actId="1076"/>
          <ac:picMkLst>
            <pc:docMk/>
            <pc:sldMk cId="3970268781" sldId="662"/>
            <ac:picMk id="12" creationId="{6E355909-646E-4DA9-B42B-F81375385495}"/>
          </ac:picMkLst>
        </pc:picChg>
      </pc:sldChg>
      <pc:sldChg chg="addSp delSp modSp add mod">
        <pc:chgData name="Ly" userId="96ec8512-4815-47bc-b2cb-1a6d5e48ea7a" providerId="ADAL" clId="{1CAA76B9-3945-4341-B542-E5B6814EED94}" dt="2023-01-09T11:06:40.973" v="44" actId="1076"/>
        <pc:sldMkLst>
          <pc:docMk/>
          <pc:sldMk cId="2624092495" sldId="663"/>
        </pc:sldMkLst>
        <pc:picChg chg="add mod">
          <ac:chgData name="Ly" userId="96ec8512-4815-47bc-b2cb-1a6d5e48ea7a" providerId="ADAL" clId="{1CAA76B9-3945-4341-B542-E5B6814EED94}" dt="2023-01-09T11:05:08.604" v="38" actId="1076"/>
          <ac:picMkLst>
            <pc:docMk/>
            <pc:sldMk cId="2624092495" sldId="663"/>
            <ac:picMk id="3" creationId="{32ACE1B5-0C8B-47FA-9EAB-546CBB872CA3}"/>
          </ac:picMkLst>
        </pc:picChg>
        <pc:picChg chg="del">
          <ac:chgData name="Ly" userId="96ec8512-4815-47bc-b2cb-1a6d5e48ea7a" providerId="ADAL" clId="{1CAA76B9-3945-4341-B542-E5B6814EED94}" dt="2023-01-09T11:04:25.823" v="35" actId="478"/>
          <ac:picMkLst>
            <pc:docMk/>
            <pc:sldMk cId="2624092495" sldId="663"/>
            <ac:picMk id="6" creationId="{2415204A-279B-4D4F-85B2-EBA89C2601C0}"/>
          </ac:picMkLst>
        </pc:picChg>
        <pc:picChg chg="add del mod">
          <ac:chgData name="Ly" userId="96ec8512-4815-47bc-b2cb-1a6d5e48ea7a" providerId="ADAL" clId="{1CAA76B9-3945-4341-B542-E5B6814EED94}" dt="2023-01-09T11:06:22.869" v="42" actId="478"/>
          <ac:picMkLst>
            <pc:docMk/>
            <pc:sldMk cId="2624092495" sldId="663"/>
            <ac:picMk id="8" creationId="{0306CD03-9C86-4FE2-AB49-7507DCE31E50}"/>
          </ac:picMkLst>
        </pc:picChg>
        <pc:picChg chg="del">
          <ac:chgData name="Ly" userId="96ec8512-4815-47bc-b2cb-1a6d5e48ea7a" providerId="ADAL" clId="{1CAA76B9-3945-4341-B542-E5B6814EED94}" dt="2023-01-09T11:04:27.605" v="36" actId="478"/>
          <ac:picMkLst>
            <pc:docMk/>
            <pc:sldMk cId="2624092495" sldId="663"/>
            <ac:picMk id="9" creationId="{8BEB7949-250B-45D4-9A99-45CD54FD51A1}"/>
          </ac:picMkLst>
        </pc:picChg>
        <pc:picChg chg="add mod">
          <ac:chgData name="Ly" userId="96ec8512-4815-47bc-b2cb-1a6d5e48ea7a" providerId="ADAL" clId="{1CAA76B9-3945-4341-B542-E5B6814EED94}" dt="2023-01-09T11:06:40.973" v="44" actId="1076"/>
          <ac:picMkLst>
            <pc:docMk/>
            <pc:sldMk cId="2624092495" sldId="663"/>
            <ac:picMk id="13" creationId="{D42E25E8-8162-4B81-BCFC-68F8C174168E}"/>
          </ac:picMkLst>
        </pc:picChg>
      </pc:sldChg>
      <pc:sldChg chg="addSp delSp modSp add mod">
        <pc:chgData name="Ly" userId="96ec8512-4815-47bc-b2cb-1a6d5e48ea7a" providerId="ADAL" clId="{1CAA76B9-3945-4341-B542-E5B6814EED94}" dt="2023-01-09T11:10:28.619" v="63" actId="14100"/>
        <pc:sldMkLst>
          <pc:docMk/>
          <pc:sldMk cId="1928008302" sldId="664"/>
        </pc:sldMkLst>
        <pc:picChg chg="del">
          <ac:chgData name="Ly" userId="96ec8512-4815-47bc-b2cb-1a6d5e48ea7a" providerId="ADAL" clId="{1CAA76B9-3945-4341-B542-E5B6814EED94}" dt="2023-01-09T11:06:56.676" v="47" actId="478"/>
          <ac:picMkLst>
            <pc:docMk/>
            <pc:sldMk cId="1928008302" sldId="664"/>
            <ac:picMk id="3" creationId="{32ACE1B5-0C8B-47FA-9EAB-546CBB872CA3}"/>
          </ac:picMkLst>
        </pc:picChg>
        <pc:picChg chg="add mod">
          <ac:chgData name="Ly" userId="96ec8512-4815-47bc-b2cb-1a6d5e48ea7a" providerId="ADAL" clId="{1CAA76B9-3945-4341-B542-E5B6814EED94}" dt="2023-01-09T11:10:28.619" v="63" actId="14100"/>
          <ac:picMkLst>
            <pc:docMk/>
            <pc:sldMk cId="1928008302" sldId="664"/>
            <ac:picMk id="6" creationId="{1BD292D2-449D-4549-BCE0-C48B38DF44AB}"/>
          </ac:picMkLst>
        </pc:picChg>
        <pc:picChg chg="add mod modCrop">
          <ac:chgData name="Ly" userId="96ec8512-4815-47bc-b2cb-1a6d5e48ea7a" providerId="ADAL" clId="{1CAA76B9-3945-4341-B542-E5B6814EED94}" dt="2023-01-09T11:10:18.696" v="61" actId="732"/>
          <ac:picMkLst>
            <pc:docMk/>
            <pc:sldMk cId="1928008302" sldId="664"/>
            <ac:picMk id="8" creationId="{98613DF6-877C-42AE-9CF8-44A9268DAF47}"/>
          </ac:picMkLst>
        </pc:picChg>
        <pc:picChg chg="mod">
          <ac:chgData name="Ly" userId="96ec8512-4815-47bc-b2cb-1a6d5e48ea7a" providerId="ADAL" clId="{1CAA76B9-3945-4341-B542-E5B6814EED94}" dt="2023-01-09T11:09:46.088" v="55" actId="1076"/>
          <ac:picMkLst>
            <pc:docMk/>
            <pc:sldMk cId="1928008302" sldId="664"/>
            <ac:picMk id="12" creationId="{6E355909-646E-4DA9-B42B-F81375385495}"/>
          </ac:picMkLst>
        </pc:picChg>
        <pc:picChg chg="del">
          <ac:chgData name="Ly" userId="96ec8512-4815-47bc-b2cb-1a6d5e48ea7a" providerId="ADAL" clId="{1CAA76B9-3945-4341-B542-E5B6814EED94}" dt="2023-01-09T11:06:55.128" v="46" actId="478"/>
          <ac:picMkLst>
            <pc:docMk/>
            <pc:sldMk cId="1928008302" sldId="664"/>
            <ac:picMk id="13" creationId="{D42E25E8-8162-4B81-BCFC-68F8C174168E}"/>
          </ac:picMkLst>
        </pc:picChg>
      </pc:sldChg>
      <pc:sldChg chg="addSp delSp modSp add mod delAnim">
        <pc:chgData name="Ly" userId="96ec8512-4815-47bc-b2cb-1a6d5e48ea7a" providerId="ADAL" clId="{1CAA76B9-3945-4341-B542-E5B6814EED94}" dt="2023-01-09T13:26:57.218" v="188" actId="165"/>
        <pc:sldMkLst>
          <pc:docMk/>
          <pc:sldMk cId="2882827475" sldId="665"/>
        </pc:sldMkLst>
        <pc:spChg chg="del">
          <ac:chgData name="Ly" userId="96ec8512-4815-47bc-b2cb-1a6d5e48ea7a" providerId="ADAL" clId="{1CAA76B9-3945-4341-B542-E5B6814EED94}" dt="2023-01-09T13:24:49.231" v="90" actId="478"/>
          <ac:spMkLst>
            <pc:docMk/>
            <pc:sldMk cId="2882827475" sldId="665"/>
            <ac:spMk id="4" creationId="{00000000-0000-0000-0000-000000000000}"/>
          </ac:spMkLst>
        </pc:spChg>
        <pc:spChg chg="del">
          <ac:chgData name="Ly" userId="96ec8512-4815-47bc-b2cb-1a6d5e48ea7a" providerId="ADAL" clId="{1CAA76B9-3945-4341-B542-E5B6814EED94}" dt="2023-01-09T13:24:42.973" v="88" actId="478"/>
          <ac:spMkLst>
            <pc:docMk/>
            <pc:sldMk cId="2882827475" sldId="665"/>
            <ac:spMk id="5" creationId="{00000000-0000-0000-0000-000000000000}"/>
          </ac:spMkLst>
        </pc:spChg>
        <pc:spChg chg="add del mod">
          <ac:chgData name="Ly" userId="96ec8512-4815-47bc-b2cb-1a6d5e48ea7a" providerId="ADAL" clId="{1CAA76B9-3945-4341-B542-E5B6814EED94}" dt="2023-01-09T13:24:45.878" v="89" actId="478"/>
          <ac:spMkLst>
            <pc:docMk/>
            <pc:sldMk cId="2882827475" sldId="665"/>
            <ac:spMk id="8" creationId="{1345D642-4766-4343-857E-CEF31CF3D74A}"/>
          </ac:spMkLst>
        </pc:spChg>
        <pc:spChg chg="add del mod">
          <ac:chgData name="Ly" userId="96ec8512-4815-47bc-b2cb-1a6d5e48ea7a" providerId="ADAL" clId="{1CAA76B9-3945-4341-B542-E5B6814EED94}" dt="2023-01-09T13:24:51.414" v="91" actId="478"/>
          <ac:spMkLst>
            <pc:docMk/>
            <pc:sldMk cId="2882827475" sldId="665"/>
            <ac:spMk id="11" creationId="{FBB3B65A-06CC-46A3-AE4A-9A879EAC9A07}"/>
          </ac:spMkLst>
        </pc:spChg>
        <pc:spChg chg="mod">
          <ac:chgData name="Ly" userId="96ec8512-4815-47bc-b2cb-1a6d5e48ea7a" providerId="ADAL" clId="{1CAA76B9-3945-4341-B542-E5B6814EED94}" dt="2023-01-09T13:26:57.218" v="188" actId="165"/>
          <ac:spMkLst>
            <pc:docMk/>
            <pc:sldMk cId="2882827475" sldId="665"/>
            <ac:spMk id="18" creationId="{317B1937-7369-4494-ACA1-DC18D9C0B92D}"/>
          </ac:spMkLst>
        </pc:spChg>
        <pc:spChg chg="mod">
          <ac:chgData name="Ly" userId="96ec8512-4815-47bc-b2cb-1a6d5e48ea7a" providerId="ADAL" clId="{1CAA76B9-3945-4341-B542-E5B6814EED94}" dt="2023-01-09T13:26:57.218" v="188" actId="165"/>
          <ac:spMkLst>
            <pc:docMk/>
            <pc:sldMk cId="2882827475" sldId="665"/>
            <ac:spMk id="19" creationId="{3B2F808A-847F-40D2-BE18-713426439841}"/>
          </ac:spMkLst>
        </pc:spChg>
        <pc:spChg chg="mod">
          <ac:chgData name="Ly" userId="96ec8512-4815-47bc-b2cb-1a6d5e48ea7a" providerId="ADAL" clId="{1CAA76B9-3945-4341-B542-E5B6814EED94}" dt="2023-01-09T13:26:57.218" v="188" actId="165"/>
          <ac:spMkLst>
            <pc:docMk/>
            <pc:sldMk cId="2882827475" sldId="665"/>
            <ac:spMk id="20" creationId="{EF7149AC-4EA7-4041-89CC-B4D26E8B2B05}"/>
          </ac:spMkLst>
        </pc:spChg>
        <pc:spChg chg="mod">
          <ac:chgData name="Ly" userId="96ec8512-4815-47bc-b2cb-1a6d5e48ea7a" providerId="ADAL" clId="{1CAA76B9-3945-4341-B542-E5B6814EED94}" dt="2023-01-09T13:26:57.218" v="188" actId="165"/>
          <ac:spMkLst>
            <pc:docMk/>
            <pc:sldMk cId="2882827475" sldId="665"/>
            <ac:spMk id="21" creationId="{568815F4-22F1-4674-817A-1A8B86B8060E}"/>
          </ac:spMkLst>
        </pc:spChg>
        <pc:spChg chg="mod">
          <ac:chgData name="Ly" userId="96ec8512-4815-47bc-b2cb-1a6d5e48ea7a" providerId="ADAL" clId="{1CAA76B9-3945-4341-B542-E5B6814EED94}" dt="2023-01-09T13:26:57.218" v="188" actId="165"/>
          <ac:spMkLst>
            <pc:docMk/>
            <pc:sldMk cId="2882827475" sldId="665"/>
            <ac:spMk id="22" creationId="{BC03AC96-4C11-44DD-94BE-B28E2BCBEE23}"/>
          </ac:spMkLst>
        </pc:spChg>
        <pc:spChg chg="mod">
          <ac:chgData name="Ly" userId="96ec8512-4815-47bc-b2cb-1a6d5e48ea7a" providerId="ADAL" clId="{1CAA76B9-3945-4341-B542-E5B6814EED94}" dt="2023-01-09T13:26:57.218" v="188" actId="165"/>
          <ac:spMkLst>
            <pc:docMk/>
            <pc:sldMk cId="2882827475" sldId="665"/>
            <ac:spMk id="23" creationId="{8482D36D-F6B3-4855-B528-AAB7A68CCF80}"/>
          </ac:spMkLst>
        </pc:spChg>
        <pc:spChg chg="mod">
          <ac:chgData name="Ly" userId="96ec8512-4815-47bc-b2cb-1a6d5e48ea7a" providerId="ADAL" clId="{1CAA76B9-3945-4341-B542-E5B6814EED94}" dt="2023-01-09T13:26:57.218" v="188" actId="165"/>
          <ac:spMkLst>
            <pc:docMk/>
            <pc:sldMk cId="2882827475" sldId="665"/>
            <ac:spMk id="24" creationId="{F67AADBA-A208-4EF1-A2C3-2DBD94328324}"/>
          </ac:spMkLst>
        </pc:spChg>
        <pc:spChg chg="mod">
          <ac:chgData name="Ly" userId="96ec8512-4815-47bc-b2cb-1a6d5e48ea7a" providerId="ADAL" clId="{1CAA76B9-3945-4341-B542-E5B6814EED94}" dt="2023-01-09T13:26:57.218" v="188" actId="165"/>
          <ac:spMkLst>
            <pc:docMk/>
            <pc:sldMk cId="2882827475" sldId="665"/>
            <ac:spMk id="25" creationId="{E8CFF5C5-2D4C-4EB4-B819-19DE8BCC4C65}"/>
          </ac:spMkLst>
        </pc:spChg>
        <pc:spChg chg="mod">
          <ac:chgData name="Ly" userId="96ec8512-4815-47bc-b2cb-1a6d5e48ea7a" providerId="ADAL" clId="{1CAA76B9-3945-4341-B542-E5B6814EED94}" dt="2023-01-09T13:26:57.218" v="188" actId="165"/>
          <ac:spMkLst>
            <pc:docMk/>
            <pc:sldMk cId="2882827475" sldId="665"/>
            <ac:spMk id="26" creationId="{D0F12772-0BEF-4AF0-8020-F0C39FFFF826}"/>
          </ac:spMkLst>
        </pc:spChg>
        <pc:spChg chg="mod">
          <ac:chgData name="Ly" userId="96ec8512-4815-47bc-b2cb-1a6d5e48ea7a" providerId="ADAL" clId="{1CAA76B9-3945-4341-B542-E5B6814EED94}" dt="2023-01-09T13:26:57.218" v="188" actId="165"/>
          <ac:spMkLst>
            <pc:docMk/>
            <pc:sldMk cId="2882827475" sldId="665"/>
            <ac:spMk id="27" creationId="{1E253317-25C5-45E4-BA12-04126A4F8292}"/>
          </ac:spMkLst>
        </pc:spChg>
        <pc:grpChg chg="add del mod">
          <ac:chgData name="Ly" userId="96ec8512-4815-47bc-b2cb-1a6d5e48ea7a" providerId="ADAL" clId="{1CAA76B9-3945-4341-B542-E5B6814EED94}" dt="2023-01-09T13:26:57.218" v="188" actId="165"/>
          <ac:grpSpMkLst>
            <pc:docMk/>
            <pc:sldMk cId="2882827475" sldId="665"/>
            <ac:grpSpMk id="12" creationId="{DB1FD091-9A72-4E69-839C-11252EA5747C}"/>
          </ac:grpSpMkLst>
        </pc:grpChg>
        <pc:grpChg chg="mod topLvl">
          <ac:chgData name="Ly" userId="96ec8512-4815-47bc-b2cb-1a6d5e48ea7a" providerId="ADAL" clId="{1CAA76B9-3945-4341-B542-E5B6814EED94}" dt="2023-01-09T13:26:57.218" v="188" actId="165"/>
          <ac:grpSpMkLst>
            <pc:docMk/>
            <pc:sldMk cId="2882827475" sldId="665"/>
            <ac:grpSpMk id="13" creationId="{1FD06818-008F-4453-9A2B-73B7377C68CB}"/>
          </ac:grpSpMkLst>
        </pc:grpChg>
        <pc:grpChg chg="mod topLvl">
          <ac:chgData name="Ly" userId="96ec8512-4815-47bc-b2cb-1a6d5e48ea7a" providerId="ADAL" clId="{1CAA76B9-3945-4341-B542-E5B6814EED94}" dt="2023-01-09T13:26:57.218" v="188" actId="165"/>
          <ac:grpSpMkLst>
            <pc:docMk/>
            <pc:sldMk cId="2882827475" sldId="665"/>
            <ac:grpSpMk id="14" creationId="{5DB733FF-5C04-4D62-A01B-2301C1A0E810}"/>
          </ac:grpSpMkLst>
        </pc:grpChg>
        <pc:grpChg chg="mod topLvl">
          <ac:chgData name="Ly" userId="96ec8512-4815-47bc-b2cb-1a6d5e48ea7a" providerId="ADAL" clId="{1CAA76B9-3945-4341-B542-E5B6814EED94}" dt="2023-01-09T13:26:57.218" v="188" actId="165"/>
          <ac:grpSpMkLst>
            <pc:docMk/>
            <pc:sldMk cId="2882827475" sldId="665"/>
            <ac:grpSpMk id="15" creationId="{86AB8889-822D-4549-9BD9-00EA6FA444E6}"/>
          </ac:grpSpMkLst>
        </pc:grpChg>
        <pc:grpChg chg="mod topLvl">
          <ac:chgData name="Ly" userId="96ec8512-4815-47bc-b2cb-1a6d5e48ea7a" providerId="ADAL" clId="{1CAA76B9-3945-4341-B542-E5B6814EED94}" dt="2023-01-09T13:26:57.218" v="188" actId="165"/>
          <ac:grpSpMkLst>
            <pc:docMk/>
            <pc:sldMk cId="2882827475" sldId="665"/>
            <ac:grpSpMk id="16" creationId="{DAC3A7DB-DFBC-4133-B766-52487CABED5B}"/>
          </ac:grpSpMkLst>
        </pc:grpChg>
        <pc:grpChg chg="mod topLvl">
          <ac:chgData name="Ly" userId="96ec8512-4815-47bc-b2cb-1a6d5e48ea7a" providerId="ADAL" clId="{1CAA76B9-3945-4341-B542-E5B6814EED94}" dt="2023-01-09T13:26:57.218" v="188" actId="165"/>
          <ac:grpSpMkLst>
            <pc:docMk/>
            <pc:sldMk cId="2882827475" sldId="665"/>
            <ac:grpSpMk id="17" creationId="{4A984973-2810-4104-A37E-5865B45C7670}"/>
          </ac:grpSpMkLst>
        </pc:grpChg>
      </pc:sldChg>
      <pc:sldChg chg="modSp add mod">
        <pc:chgData name="Ly" userId="96ec8512-4815-47bc-b2cb-1a6d5e48ea7a" providerId="ADAL" clId="{1CAA76B9-3945-4341-B542-E5B6814EED94}" dt="2023-01-09T13:33:18.291" v="563" actId="14100"/>
        <pc:sldMkLst>
          <pc:docMk/>
          <pc:sldMk cId="880961352" sldId="666"/>
        </pc:sldMkLst>
        <pc:spChg chg="mod">
          <ac:chgData name="Ly" userId="96ec8512-4815-47bc-b2cb-1a6d5e48ea7a" providerId="ADAL" clId="{1CAA76B9-3945-4341-B542-E5B6814EED94}" dt="2023-01-09T13:30:44.997" v="266" actId="1076"/>
          <ac:spMkLst>
            <pc:docMk/>
            <pc:sldMk cId="880961352" sldId="666"/>
            <ac:spMk id="6" creationId="{F93FFC50-30CA-4A62-8D85-18E30D26B7EB}"/>
          </ac:spMkLst>
        </pc:spChg>
        <pc:spChg chg="mod">
          <ac:chgData name="Ly" userId="96ec8512-4815-47bc-b2cb-1a6d5e48ea7a" providerId="ADAL" clId="{1CAA76B9-3945-4341-B542-E5B6814EED94}" dt="2023-01-09T13:32:29.150" v="442" actId="1076"/>
          <ac:spMkLst>
            <pc:docMk/>
            <pc:sldMk cId="880961352" sldId="666"/>
            <ac:spMk id="28" creationId="{1BD15ABC-D183-47A9-BE94-4640FBF2E3DD}"/>
          </ac:spMkLst>
        </pc:spChg>
        <pc:spChg chg="mod">
          <ac:chgData name="Ly" userId="96ec8512-4815-47bc-b2cb-1a6d5e48ea7a" providerId="ADAL" clId="{1CAA76B9-3945-4341-B542-E5B6814EED94}" dt="2023-01-09T13:32:33.260" v="443" actId="1076"/>
          <ac:spMkLst>
            <pc:docMk/>
            <pc:sldMk cId="880961352" sldId="666"/>
            <ac:spMk id="29" creationId="{0602E096-98B7-44F6-955B-96E7B4BDAFD0}"/>
          </ac:spMkLst>
        </pc:spChg>
        <pc:spChg chg="mod">
          <ac:chgData name="Ly" userId="96ec8512-4815-47bc-b2cb-1a6d5e48ea7a" providerId="ADAL" clId="{1CAA76B9-3945-4341-B542-E5B6814EED94}" dt="2023-01-09T13:32:22.970" v="440" actId="1076"/>
          <ac:spMkLst>
            <pc:docMk/>
            <pc:sldMk cId="880961352" sldId="666"/>
            <ac:spMk id="30" creationId="{B84C69E6-B356-4FF9-ABE9-8366CC5EC9AF}"/>
          </ac:spMkLst>
        </pc:spChg>
        <pc:spChg chg="mod">
          <ac:chgData name="Ly" userId="96ec8512-4815-47bc-b2cb-1a6d5e48ea7a" providerId="ADAL" clId="{1CAA76B9-3945-4341-B542-E5B6814EED94}" dt="2023-01-09T13:33:02.898" v="494" actId="20577"/>
          <ac:spMkLst>
            <pc:docMk/>
            <pc:sldMk cId="880961352" sldId="666"/>
            <ac:spMk id="31" creationId="{0A25B0D0-4F62-455D-8F62-8BDD56EF8943}"/>
          </ac:spMkLst>
        </pc:spChg>
        <pc:spChg chg="mod">
          <ac:chgData name="Ly" userId="96ec8512-4815-47bc-b2cb-1a6d5e48ea7a" providerId="ADAL" clId="{1CAA76B9-3945-4341-B542-E5B6814EED94}" dt="2023-01-09T13:33:18.291" v="563" actId="14100"/>
          <ac:spMkLst>
            <pc:docMk/>
            <pc:sldMk cId="880961352" sldId="666"/>
            <ac:spMk id="32" creationId="{3C288D37-FB86-4841-B298-2728451AD4F9}"/>
          </ac:spMkLst>
        </pc:spChg>
        <pc:picChg chg="mod">
          <ac:chgData name="Ly" userId="96ec8512-4815-47bc-b2cb-1a6d5e48ea7a" providerId="ADAL" clId="{1CAA76B9-3945-4341-B542-E5B6814EED94}" dt="2023-01-09T13:30:27.200" v="262" actId="1076"/>
          <ac:picMkLst>
            <pc:docMk/>
            <pc:sldMk cId="880961352" sldId="666"/>
            <ac:picMk id="16" creationId="{4165236E-8EF3-42C2-A881-CA534CD63C57}"/>
          </ac:picMkLst>
        </pc:picChg>
        <pc:picChg chg="mod">
          <ac:chgData name="Ly" userId="96ec8512-4815-47bc-b2cb-1a6d5e48ea7a" providerId="ADAL" clId="{1CAA76B9-3945-4341-B542-E5B6814EED94}" dt="2023-01-09T13:30:20.509" v="261" actId="1076"/>
          <ac:picMkLst>
            <pc:docMk/>
            <pc:sldMk cId="880961352" sldId="666"/>
            <ac:picMk id="17" creationId="{83F345DB-7FD4-43DD-B38F-8526EECAB4F6}"/>
          </ac:picMkLst>
        </pc:picChg>
        <pc:picChg chg="mod">
          <ac:chgData name="Ly" userId="96ec8512-4815-47bc-b2cb-1a6d5e48ea7a" providerId="ADAL" clId="{1CAA76B9-3945-4341-B542-E5B6814EED94}" dt="2023-01-09T13:31:40.182" v="430" actId="1076"/>
          <ac:picMkLst>
            <pc:docMk/>
            <pc:sldMk cId="880961352" sldId="666"/>
            <ac:picMk id="41" creationId="{263559EA-03B1-4531-A2E0-558970217DEA}"/>
          </ac:picMkLst>
        </pc:picChg>
        <pc:picChg chg="mod">
          <ac:chgData name="Ly" userId="96ec8512-4815-47bc-b2cb-1a6d5e48ea7a" providerId="ADAL" clId="{1CAA76B9-3945-4341-B542-E5B6814EED94}" dt="2023-01-09T13:31:46.782" v="431" actId="1076"/>
          <ac:picMkLst>
            <pc:docMk/>
            <pc:sldMk cId="880961352" sldId="666"/>
            <ac:picMk id="42" creationId="{25D0FB89-B465-4036-93C7-C2B1A1CE4C69}"/>
          </ac:picMkLst>
        </pc:picChg>
        <pc:picChg chg="mod">
          <ac:chgData name="Ly" userId="96ec8512-4815-47bc-b2cb-1a6d5e48ea7a" providerId="ADAL" clId="{1CAA76B9-3945-4341-B542-E5B6814EED94}" dt="2023-01-09T13:31:50.645" v="432" actId="1076"/>
          <ac:picMkLst>
            <pc:docMk/>
            <pc:sldMk cId="880961352" sldId="666"/>
            <ac:picMk id="43" creationId="{5F6AA0C3-9F28-4809-8C13-FC7DB1A61A6B}"/>
          </ac:picMkLst>
        </pc:picChg>
        <pc:picChg chg="mod">
          <ac:chgData name="Ly" userId="96ec8512-4815-47bc-b2cb-1a6d5e48ea7a" providerId="ADAL" clId="{1CAA76B9-3945-4341-B542-E5B6814EED94}" dt="2023-01-09T13:31:59.105" v="433" actId="1076"/>
          <ac:picMkLst>
            <pc:docMk/>
            <pc:sldMk cId="880961352" sldId="666"/>
            <ac:picMk id="44" creationId="{4A041EAD-C557-48FE-A08B-76B2971C3110}"/>
          </ac:picMkLst>
        </pc:picChg>
        <pc:picChg chg="mod">
          <ac:chgData name="Ly" userId="96ec8512-4815-47bc-b2cb-1a6d5e48ea7a" providerId="ADAL" clId="{1CAA76B9-3945-4341-B542-E5B6814EED94}" dt="2023-01-09T13:32:04.400" v="434" actId="1076"/>
          <ac:picMkLst>
            <pc:docMk/>
            <pc:sldMk cId="880961352" sldId="666"/>
            <ac:picMk id="45" creationId="{A61712DD-855E-457B-AA5E-0874FF42F3D0}"/>
          </ac:picMkLst>
        </pc:picChg>
      </pc:sldChg>
    </pc:docChg>
  </pc:docChgLst>
  <pc:docChgLst>
    <pc:chgData name="Ly" userId="96ec8512-4815-47bc-b2cb-1a6d5e48ea7a" providerId="ADAL" clId="{C52C7AA9-4EE3-4A05-BA40-C15758F5FD36}"/>
    <pc:docChg chg="custSel addSld modSld sldOrd">
      <pc:chgData name="Ly" userId="96ec8512-4815-47bc-b2cb-1a6d5e48ea7a" providerId="ADAL" clId="{C52C7AA9-4EE3-4A05-BA40-C15758F5FD36}" dt="2023-01-18T03:32:28.270" v="7" actId="207"/>
      <pc:docMkLst>
        <pc:docMk/>
      </pc:docMkLst>
      <pc:sldChg chg="ord">
        <pc:chgData name="Ly" userId="96ec8512-4815-47bc-b2cb-1a6d5e48ea7a" providerId="ADAL" clId="{C52C7AA9-4EE3-4A05-BA40-C15758F5FD36}" dt="2023-01-18T03:31:04.138" v="2"/>
        <pc:sldMkLst>
          <pc:docMk/>
          <pc:sldMk cId="2084782550" sldId="257"/>
        </pc:sldMkLst>
      </pc:sldChg>
      <pc:sldChg chg="add">
        <pc:chgData name="Ly" userId="96ec8512-4815-47bc-b2cb-1a6d5e48ea7a" providerId="ADAL" clId="{C52C7AA9-4EE3-4A05-BA40-C15758F5FD36}" dt="2023-01-18T03:31:02.666" v="0"/>
        <pc:sldMkLst>
          <pc:docMk/>
          <pc:sldMk cId="546897631" sldId="259"/>
        </pc:sldMkLst>
      </pc:sldChg>
      <pc:sldChg chg="modSp">
        <pc:chgData name="Ly" userId="96ec8512-4815-47bc-b2cb-1a6d5e48ea7a" providerId="ADAL" clId="{C52C7AA9-4EE3-4A05-BA40-C15758F5FD36}" dt="2023-01-18T03:32:28.270" v="7" actId="207"/>
        <pc:sldMkLst>
          <pc:docMk/>
          <pc:sldMk cId="364709345" sldId="435"/>
        </pc:sldMkLst>
        <pc:spChg chg="mod">
          <ac:chgData name="Ly" userId="96ec8512-4815-47bc-b2cb-1a6d5e48ea7a" providerId="ADAL" clId="{C52C7AA9-4EE3-4A05-BA40-C15758F5FD36}" dt="2023-01-18T03:32:28.270" v="7" actId="207"/>
          <ac:spMkLst>
            <pc:docMk/>
            <pc:sldMk cId="364709345" sldId="435"/>
            <ac:spMk id="952" creationId="{A109EF4E-B069-4C22-ACA9-D358DC3753B6}"/>
          </ac:spMkLst>
        </pc:spChg>
      </pc:sldChg>
      <pc:sldChg chg="addSp delSp mod">
        <pc:chgData name="Ly" userId="96ec8512-4815-47bc-b2cb-1a6d5e48ea7a" providerId="ADAL" clId="{C52C7AA9-4EE3-4A05-BA40-C15758F5FD36}" dt="2023-01-18T03:31:59.766" v="6" actId="21"/>
        <pc:sldMkLst>
          <pc:docMk/>
          <pc:sldMk cId="3647371930" sldId="495"/>
        </pc:sldMkLst>
        <pc:picChg chg="add del">
          <ac:chgData name="Ly" userId="96ec8512-4815-47bc-b2cb-1a6d5e48ea7a" providerId="ADAL" clId="{C52C7AA9-4EE3-4A05-BA40-C15758F5FD36}" dt="2023-01-18T03:31:40.863" v="4" actId="21"/>
          <ac:picMkLst>
            <pc:docMk/>
            <pc:sldMk cId="3647371930" sldId="495"/>
            <ac:picMk id="5" creationId="{4ADF7D2C-D178-4F27-BDB9-F722B0B30714}"/>
          </ac:picMkLst>
        </pc:picChg>
        <pc:picChg chg="add del">
          <ac:chgData name="Ly" userId="96ec8512-4815-47bc-b2cb-1a6d5e48ea7a" providerId="ADAL" clId="{C52C7AA9-4EE3-4A05-BA40-C15758F5FD36}" dt="2023-01-18T03:31:59.766" v="6" actId="21"/>
          <ac:picMkLst>
            <pc:docMk/>
            <pc:sldMk cId="3647371930" sldId="495"/>
            <ac:picMk id="6" creationId="{B0F0DAAE-96EE-4701-8002-198EC079D5C0}"/>
          </ac:picMkLst>
        </pc:picChg>
      </pc:sldChg>
    </pc:docChg>
  </pc:docChgLst>
  <pc:docChgLst>
    <pc:chgData name="Ly" userId="96ec8512-4815-47bc-b2cb-1a6d5e48ea7a" providerId="ADAL" clId="{1249B383-6D44-45F8-BC2D-38DC02138FD5}"/>
    <pc:docChg chg="undo redo custSel addSld delSld modSld sldOrd">
      <pc:chgData name="Ly" userId="96ec8512-4815-47bc-b2cb-1a6d5e48ea7a" providerId="ADAL" clId="{1249B383-6D44-45F8-BC2D-38DC02138FD5}" dt="2024-01-20T09:06:17.917" v="1701"/>
      <pc:docMkLst>
        <pc:docMk/>
      </pc:docMkLst>
      <pc:sldChg chg="modSp mod modNotesTx">
        <pc:chgData name="Ly" userId="96ec8512-4815-47bc-b2cb-1a6d5e48ea7a" providerId="ADAL" clId="{1249B383-6D44-45F8-BC2D-38DC02138FD5}" dt="2024-01-20T01:58:44.658" v="56" actId="20577"/>
        <pc:sldMkLst>
          <pc:docMk/>
          <pc:sldMk cId="2084782550" sldId="257"/>
        </pc:sldMkLst>
        <pc:spChg chg="mod">
          <ac:chgData name="Ly" userId="96ec8512-4815-47bc-b2cb-1a6d5e48ea7a" providerId="ADAL" clId="{1249B383-6D44-45F8-BC2D-38DC02138FD5}" dt="2024-01-20T01:58:39.059" v="28" actId="20577"/>
          <ac:spMkLst>
            <pc:docMk/>
            <pc:sldMk cId="2084782550" sldId="257"/>
            <ac:spMk id="4" creationId="{00000000-0000-0000-0000-000000000000}"/>
          </ac:spMkLst>
        </pc:spChg>
      </pc:sldChg>
      <pc:sldChg chg="modNotesTx">
        <pc:chgData name="Ly" userId="96ec8512-4815-47bc-b2cb-1a6d5e48ea7a" providerId="ADAL" clId="{1249B383-6D44-45F8-BC2D-38DC02138FD5}" dt="2024-01-20T01:58:31.126" v="27" actId="20577"/>
        <pc:sldMkLst>
          <pc:docMk/>
          <pc:sldMk cId="546897631" sldId="259"/>
        </pc:sldMkLst>
      </pc:sldChg>
      <pc:sldChg chg="addSp delSp modSp mod modAnim">
        <pc:chgData name="Ly" userId="96ec8512-4815-47bc-b2cb-1a6d5e48ea7a" providerId="ADAL" clId="{1249B383-6D44-45F8-BC2D-38DC02138FD5}" dt="2024-01-20T09:06:17.917" v="1701"/>
        <pc:sldMkLst>
          <pc:docMk/>
          <pc:sldMk cId="2177108079" sldId="320"/>
        </pc:sldMkLst>
        <pc:picChg chg="add mod">
          <ac:chgData name="Ly" userId="96ec8512-4815-47bc-b2cb-1a6d5e48ea7a" providerId="ADAL" clId="{1249B383-6D44-45F8-BC2D-38DC02138FD5}" dt="2024-01-20T02:35:03.721" v="558" actId="1076"/>
          <ac:picMkLst>
            <pc:docMk/>
            <pc:sldMk cId="2177108079" sldId="320"/>
            <ac:picMk id="3" creationId="{078DA3FD-8BFE-4D1F-AC99-5827A13A6FAD}"/>
          </ac:picMkLst>
        </pc:picChg>
        <pc:picChg chg="del">
          <ac:chgData name="Ly" userId="96ec8512-4815-47bc-b2cb-1a6d5e48ea7a" providerId="ADAL" clId="{1249B383-6D44-45F8-BC2D-38DC02138FD5}" dt="2024-01-20T02:34:21.215" v="553" actId="478"/>
          <ac:picMkLst>
            <pc:docMk/>
            <pc:sldMk cId="2177108079" sldId="320"/>
            <ac:picMk id="6" creationId="{D3585373-1A83-4945-8C6A-824BADB297C8}"/>
          </ac:picMkLst>
        </pc:picChg>
      </pc:sldChg>
      <pc:sldChg chg="modNotesTx">
        <pc:chgData name="Ly" userId="96ec8512-4815-47bc-b2cb-1a6d5e48ea7a" providerId="ADAL" clId="{1249B383-6D44-45F8-BC2D-38DC02138FD5}" dt="2024-01-20T01:59:20.378" v="127" actId="20577"/>
        <pc:sldMkLst>
          <pc:docMk/>
          <pc:sldMk cId="797625338" sldId="386"/>
        </pc:sldMkLst>
      </pc:sldChg>
      <pc:sldChg chg="modNotesTx">
        <pc:chgData name="Ly" userId="96ec8512-4815-47bc-b2cb-1a6d5e48ea7a" providerId="ADAL" clId="{1249B383-6D44-45F8-BC2D-38DC02138FD5}" dt="2024-01-20T04:58:17.998" v="1248" actId="20577"/>
        <pc:sldMkLst>
          <pc:docMk/>
          <pc:sldMk cId="854395469" sldId="399"/>
        </pc:sldMkLst>
      </pc:sldChg>
      <pc:sldChg chg="modSp mod">
        <pc:chgData name="Ly" userId="96ec8512-4815-47bc-b2cb-1a6d5e48ea7a" providerId="ADAL" clId="{1249B383-6D44-45F8-BC2D-38DC02138FD5}" dt="2024-01-20T04:57:52.316" v="1221" actId="20577"/>
        <pc:sldMkLst>
          <pc:docMk/>
          <pc:sldMk cId="2917477500" sldId="404"/>
        </pc:sldMkLst>
        <pc:spChg chg="mod">
          <ac:chgData name="Ly" userId="96ec8512-4815-47bc-b2cb-1a6d5e48ea7a" providerId="ADAL" clId="{1249B383-6D44-45F8-BC2D-38DC02138FD5}" dt="2024-01-20T04:57:52.316" v="1221" actId="20577"/>
          <ac:spMkLst>
            <pc:docMk/>
            <pc:sldMk cId="2917477500" sldId="404"/>
            <ac:spMk id="6" creationId="{00000000-0000-0000-0000-000000000000}"/>
          </ac:spMkLst>
        </pc:spChg>
      </pc:sldChg>
      <pc:sldChg chg="modSp mod">
        <pc:chgData name="Ly" userId="96ec8512-4815-47bc-b2cb-1a6d5e48ea7a" providerId="ADAL" clId="{1249B383-6D44-45F8-BC2D-38DC02138FD5}" dt="2024-01-20T02:23:23.808" v="496" actId="1076"/>
        <pc:sldMkLst>
          <pc:docMk/>
          <pc:sldMk cId="364709345" sldId="435"/>
        </pc:sldMkLst>
        <pc:spChg chg="mod">
          <ac:chgData name="Ly" userId="96ec8512-4815-47bc-b2cb-1a6d5e48ea7a" providerId="ADAL" clId="{1249B383-6D44-45F8-BC2D-38DC02138FD5}" dt="2024-01-20T02:23:23.808" v="496" actId="1076"/>
          <ac:spMkLst>
            <pc:docMk/>
            <pc:sldMk cId="364709345" sldId="435"/>
            <ac:spMk id="52" creationId="{B80BC33C-0D57-4E56-9409-5B6F52F746F1}"/>
          </ac:spMkLst>
        </pc:spChg>
        <pc:spChg chg="mod">
          <ac:chgData name="Ly" userId="96ec8512-4815-47bc-b2cb-1a6d5e48ea7a" providerId="ADAL" clId="{1249B383-6D44-45F8-BC2D-38DC02138FD5}" dt="2024-01-20T02:21:31.029" v="447" actId="20577"/>
          <ac:spMkLst>
            <pc:docMk/>
            <pc:sldMk cId="364709345" sldId="435"/>
            <ac:spMk id="957" creationId="{65A6D617-E159-4C0C-8A9C-6B0398915459}"/>
          </ac:spMkLst>
        </pc:spChg>
      </pc:sldChg>
      <pc:sldChg chg="addSp delSp modSp mod">
        <pc:chgData name="Ly" userId="96ec8512-4815-47bc-b2cb-1a6d5e48ea7a" providerId="ADAL" clId="{1249B383-6D44-45F8-BC2D-38DC02138FD5}" dt="2024-01-20T09:00:07.988" v="1688" actId="1076"/>
        <pc:sldMkLst>
          <pc:docMk/>
          <pc:sldMk cId="2459864677" sldId="438"/>
        </pc:sldMkLst>
        <pc:picChg chg="add mod">
          <ac:chgData name="Ly" userId="96ec8512-4815-47bc-b2cb-1a6d5e48ea7a" providerId="ADAL" clId="{1249B383-6D44-45F8-BC2D-38DC02138FD5}" dt="2024-01-20T08:59:25.831" v="1686" actId="1076"/>
          <ac:picMkLst>
            <pc:docMk/>
            <pc:sldMk cId="2459864677" sldId="438"/>
            <ac:picMk id="5" creationId="{0B1B5C1A-82D4-4937-BF76-027EBE64338C}"/>
          </ac:picMkLst>
        </pc:picChg>
        <pc:picChg chg="del">
          <ac:chgData name="Ly" userId="96ec8512-4815-47bc-b2cb-1a6d5e48ea7a" providerId="ADAL" clId="{1249B383-6D44-45F8-BC2D-38DC02138FD5}" dt="2024-01-20T08:58:01.712" v="1679" actId="478"/>
          <ac:picMkLst>
            <pc:docMk/>
            <pc:sldMk cId="2459864677" sldId="438"/>
            <ac:picMk id="7" creationId="{FB491379-846F-43CC-BE16-3295E21B93CD}"/>
          </ac:picMkLst>
        </pc:picChg>
        <pc:picChg chg="add mod">
          <ac:chgData name="Ly" userId="96ec8512-4815-47bc-b2cb-1a6d5e48ea7a" providerId="ADAL" clId="{1249B383-6D44-45F8-BC2D-38DC02138FD5}" dt="2024-01-20T09:00:07.988" v="1688" actId="1076"/>
          <ac:picMkLst>
            <pc:docMk/>
            <pc:sldMk cId="2459864677" sldId="438"/>
            <ac:picMk id="8" creationId="{92F11A13-13EE-4A8F-B30A-43D4FCA1EC86}"/>
          </ac:picMkLst>
        </pc:picChg>
        <pc:picChg chg="del">
          <ac:chgData name="Ly" userId="96ec8512-4815-47bc-b2cb-1a6d5e48ea7a" providerId="ADAL" clId="{1249B383-6D44-45F8-BC2D-38DC02138FD5}" dt="2024-01-20T08:58:03.410" v="1680" actId="478"/>
          <ac:picMkLst>
            <pc:docMk/>
            <pc:sldMk cId="2459864677" sldId="438"/>
            <ac:picMk id="9" creationId="{CFEFF3A0-02D5-4FDB-81CF-ED0521B1278A}"/>
          </ac:picMkLst>
        </pc:picChg>
      </pc:sldChg>
      <pc:sldChg chg="addSp delSp modSp mod">
        <pc:chgData name="Ly" userId="96ec8512-4815-47bc-b2cb-1a6d5e48ea7a" providerId="ADAL" clId="{1249B383-6D44-45F8-BC2D-38DC02138FD5}" dt="2024-01-20T02:25:15.406" v="503" actId="1076"/>
        <pc:sldMkLst>
          <pc:docMk/>
          <pc:sldMk cId="1883361377" sldId="514"/>
        </pc:sldMkLst>
        <pc:picChg chg="del">
          <ac:chgData name="Ly" userId="96ec8512-4815-47bc-b2cb-1a6d5e48ea7a" providerId="ADAL" clId="{1249B383-6D44-45F8-BC2D-38DC02138FD5}" dt="2024-01-20T02:23:33.174" v="497" actId="478"/>
          <ac:picMkLst>
            <pc:docMk/>
            <pc:sldMk cId="1883361377" sldId="514"/>
            <ac:picMk id="3" creationId="{D8654081-37B3-4999-BB14-C2033DE9A82A}"/>
          </ac:picMkLst>
        </pc:picChg>
        <pc:picChg chg="add mod">
          <ac:chgData name="Ly" userId="96ec8512-4815-47bc-b2cb-1a6d5e48ea7a" providerId="ADAL" clId="{1249B383-6D44-45F8-BC2D-38DC02138FD5}" dt="2024-01-20T02:24:49.012" v="501" actId="1076"/>
          <ac:picMkLst>
            <pc:docMk/>
            <pc:sldMk cId="1883361377" sldId="514"/>
            <ac:picMk id="6" creationId="{0C045B4B-93B3-446B-9D72-1C08B25E441F}"/>
          </ac:picMkLst>
        </pc:picChg>
        <pc:picChg chg="del">
          <ac:chgData name="Ly" userId="96ec8512-4815-47bc-b2cb-1a6d5e48ea7a" providerId="ADAL" clId="{1249B383-6D44-45F8-BC2D-38DC02138FD5}" dt="2024-01-20T02:23:34.740" v="498" actId="478"/>
          <ac:picMkLst>
            <pc:docMk/>
            <pc:sldMk cId="1883361377" sldId="514"/>
            <ac:picMk id="7" creationId="{A47A52E7-5AE1-4C0F-B4DC-713129E38E4F}"/>
          </ac:picMkLst>
        </pc:picChg>
        <pc:picChg chg="add mod">
          <ac:chgData name="Ly" userId="96ec8512-4815-47bc-b2cb-1a6d5e48ea7a" providerId="ADAL" clId="{1249B383-6D44-45F8-BC2D-38DC02138FD5}" dt="2024-01-20T02:25:15.406" v="503" actId="1076"/>
          <ac:picMkLst>
            <pc:docMk/>
            <pc:sldMk cId="1883361377" sldId="514"/>
            <ac:picMk id="9" creationId="{BF6457D5-A8FB-4696-A8B2-AB58578E6A5A}"/>
          </ac:picMkLst>
        </pc:picChg>
      </pc:sldChg>
      <pc:sldChg chg="addSp delSp modSp mod">
        <pc:chgData name="Ly" userId="96ec8512-4815-47bc-b2cb-1a6d5e48ea7a" providerId="ADAL" clId="{1249B383-6D44-45F8-BC2D-38DC02138FD5}" dt="2024-01-20T09:01:15.187" v="1692" actId="1076"/>
        <pc:sldMkLst>
          <pc:docMk/>
          <pc:sldMk cId="1299506321" sldId="527"/>
        </pc:sldMkLst>
        <pc:picChg chg="add mod">
          <ac:chgData name="Ly" userId="96ec8512-4815-47bc-b2cb-1a6d5e48ea7a" providerId="ADAL" clId="{1249B383-6D44-45F8-BC2D-38DC02138FD5}" dt="2024-01-20T09:00:48.168" v="1690" actId="1076"/>
          <ac:picMkLst>
            <pc:docMk/>
            <pc:sldMk cId="1299506321" sldId="527"/>
            <ac:picMk id="5" creationId="{B243A4EE-2B80-40E5-8D38-201EA5D237C1}"/>
          </ac:picMkLst>
        </pc:picChg>
        <pc:picChg chg="del">
          <ac:chgData name="Ly" userId="96ec8512-4815-47bc-b2cb-1a6d5e48ea7a" providerId="ADAL" clId="{1249B383-6D44-45F8-BC2D-38DC02138FD5}" dt="2024-01-20T08:58:07.982" v="1681" actId="478"/>
          <ac:picMkLst>
            <pc:docMk/>
            <pc:sldMk cId="1299506321" sldId="527"/>
            <ac:picMk id="7" creationId="{913DCE96-3EDE-45E7-9302-D622B8C1A57C}"/>
          </ac:picMkLst>
        </pc:picChg>
        <pc:picChg chg="add mod">
          <ac:chgData name="Ly" userId="96ec8512-4815-47bc-b2cb-1a6d5e48ea7a" providerId="ADAL" clId="{1249B383-6D44-45F8-BC2D-38DC02138FD5}" dt="2024-01-20T09:01:15.187" v="1692" actId="1076"/>
          <ac:picMkLst>
            <pc:docMk/>
            <pc:sldMk cId="1299506321" sldId="527"/>
            <ac:picMk id="8" creationId="{B64091A7-2178-41FA-B380-891681F84EEF}"/>
          </ac:picMkLst>
        </pc:picChg>
        <pc:picChg chg="del">
          <ac:chgData name="Ly" userId="96ec8512-4815-47bc-b2cb-1a6d5e48ea7a" providerId="ADAL" clId="{1249B383-6D44-45F8-BC2D-38DC02138FD5}" dt="2024-01-20T08:58:09.646" v="1682" actId="478"/>
          <ac:picMkLst>
            <pc:docMk/>
            <pc:sldMk cId="1299506321" sldId="527"/>
            <ac:picMk id="9" creationId="{66422EE1-BCF9-479B-8A4A-4156F66F9A8B}"/>
          </ac:picMkLst>
        </pc:picChg>
      </pc:sldChg>
      <pc:sldChg chg="addSp delSp mod">
        <pc:chgData name="Ly" userId="96ec8512-4815-47bc-b2cb-1a6d5e48ea7a" providerId="ADAL" clId="{1249B383-6D44-45F8-BC2D-38DC02138FD5}" dt="2024-01-20T09:03:29.227" v="1699" actId="22"/>
        <pc:sldMkLst>
          <pc:docMk/>
          <pc:sldMk cId="2802437130" sldId="529"/>
        </pc:sldMkLst>
        <pc:picChg chg="add">
          <ac:chgData name="Ly" userId="96ec8512-4815-47bc-b2cb-1a6d5e48ea7a" providerId="ADAL" clId="{1249B383-6D44-45F8-BC2D-38DC02138FD5}" dt="2024-01-20T09:03:29.227" v="1699" actId="22"/>
          <ac:picMkLst>
            <pc:docMk/>
            <pc:sldMk cId="2802437130" sldId="529"/>
            <ac:picMk id="5" creationId="{A6B4BDD4-50C1-4E0E-8A78-266E27E436E6}"/>
          </ac:picMkLst>
        </pc:picChg>
        <pc:picChg chg="del">
          <ac:chgData name="Ly" userId="96ec8512-4815-47bc-b2cb-1a6d5e48ea7a" providerId="ADAL" clId="{1249B383-6D44-45F8-BC2D-38DC02138FD5}" dt="2024-01-20T08:58:12.568" v="1683" actId="478"/>
          <ac:picMkLst>
            <pc:docMk/>
            <pc:sldMk cId="2802437130" sldId="529"/>
            <ac:picMk id="7" creationId="{19EB67D0-BA65-4A59-AC89-097E5E36A21E}"/>
          </ac:picMkLst>
        </pc:picChg>
        <pc:picChg chg="del">
          <ac:chgData name="Ly" userId="96ec8512-4815-47bc-b2cb-1a6d5e48ea7a" providerId="ADAL" clId="{1249B383-6D44-45F8-BC2D-38DC02138FD5}" dt="2024-01-20T08:58:14.186" v="1684" actId="478"/>
          <ac:picMkLst>
            <pc:docMk/>
            <pc:sldMk cId="2802437130" sldId="529"/>
            <ac:picMk id="9" creationId="{3831B3AE-9EEC-43B0-8620-D5B0A8EC6DA3}"/>
          </ac:picMkLst>
        </pc:picChg>
      </pc:sldChg>
      <pc:sldChg chg="addSp delSp modSp mod">
        <pc:chgData name="Ly" userId="96ec8512-4815-47bc-b2cb-1a6d5e48ea7a" providerId="ADAL" clId="{1249B383-6D44-45F8-BC2D-38DC02138FD5}" dt="2024-01-20T02:26:16.204" v="509" actId="1076"/>
        <pc:sldMkLst>
          <pc:docMk/>
          <pc:sldMk cId="3949423876" sldId="540"/>
        </pc:sldMkLst>
        <pc:picChg chg="add mod">
          <ac:chgData name="Ly" userId="96ec8512-4815-47bc-b2cb-1a6d5e48ea7a" providerId="ADAL" clId="{1249B383-6D44-45F8-BC2D-38DC02138FD5}" dt="2024-01-20T02:25:51.959" v="507" actId="1076"/>
          <ac:picMkLst>
            <pc:docMk/>
            <pc:sldMk cId="3949423876" sldId="540"/>
            <ac:picMk id="3" creationId="{0321B4A7-5972-4797-8C8B-478BDC58A92E}"/>
          </ac:picMkLst>
        </pc:picChg>
        <pc:picChg chg="del">
          <ac:chgData name="Ly" userId="96ec8512-4815-47bc-b2cb-1a6d5e48ea7a" providerId="ADAL" clId="{1249B383-6D44-45F8-BC2D-38DC02138FD5}" dt="2024-01-20T02:25:22.117" v="504" actId="478"/>
          <ac:picMkLst>
            <pc:docMk/>
            <pc:sldMk cId="3949423876" sldId="540"/>
            <ac:picMk id="6" creationId="{85C1C4F9-0910-49AF-B2C2-6E04E64B22AD}"/>
          </ac:picMkLst>
        </pc:picChg>
        <pc:picChg chg="add mod">
          <ac:chgData name="Ly" userId="96ec8512-4815-47bc-b2cb-1a6d5e48ea7a" providerId="ADAL" clId="{1249B383-6D44-45F8-BC2D-38DC02138FD5}" dt="2024-01-20T02:26:16.204" v="509" actId="1076"/>
          <ac:picMkLst>
            <pc:docMk/>
            <pc:sldMk cId="3949423876" sldId="540"/>
            <ac:picMk id="8" creationId="{BC6693CF-AF85-4FCB-B980-34010479D632}"/>
          </ac:picMkLst>
        </pc:picChg>
        <pc:picChg chg="del">
          <ac:chgData name="Ly" userId="96ec8512-4815-47bc-b2cb-1a6d5e48ea7a" providerId="ADAL" clId="{1249B383-6D44-45F8-BC2D-38DC02138FD5}" dt="2024-01-20T02:25:23.626" v="505" actId="478"/>
          <ac:picMkLst>
            <pc:docMk/>
            <pc:sldMk cId="3949423876" sldId="540"/>
            <ac:picMk id="9" creationId="{76D77478-ACF7-4A70-9896-5255B649DFF2}"/>
          </ac:picMkLst>
        </pc:picChg>
      </pc:sldChg>
      <pc:sldChg chg="addSp delSp mod">
        <pc:chgData name="Ly" userId="96ec8512-4815-47bc-b2cb-1a6d5e48ea7a" providerId="ADAL" clId="{1249B383-6D44-45F8-BC2D-38DC02138FD5}" dt="2024-01-20T02:26:38.028" v="511" actId="22"/>
        <pc:sldMkLst>
          <pc:docMk/>
          <pc:sldMk cId="4054258279" sldId="541"/>
        </pc:sldMkLst>
        <pc:picChg chg="add">
          <ac:chgData name="Ly" userId="96ec8512-4815-47bc-b2cb-1a6d5e48ea7a" providerId="ADAL" clId="{1249B383-6D44-45F8-BC2D-38DC02138FD5}" dt="2024-01-20T02:26:38.028" v="511" actId="22"/>
          <ac:picMkLst>
            <pc:docMk/>
            <pc:sldMk cId="4054258279" sldId="541"/>
            <ac:picMk id="3" creationId="{EFECE36B-5CC2-4AC6-96B4-734A2AA9B4CD}"/>
          </ac:picMkLst>
        </pc:picChg>
        <pc:picChg chg="del">
          <ac:chgData name="Ly" userId="96ec8512-4815-47bc-b2cb-1a6d5e48ea7a" providerId="ADAL" clId="{1249B383-6D44-45F8-BC2D-38DC02138FD5}" dt="2024-01-20T02:26:18.962" v="510" actId="478"/>
          <ac:picMkLst>
            <pc:docMk/>
            <pc:sldMk cId="4054258279" sldId="541"/>
            <ac:picMk id="7" creationId="{257A26B8-280F-4600-83DA-BBCF87D04790}"/>
          </ac:picMkLst>
        </pc:picChg>
      </pc:sldChg>
      <pc:sldChg chg="addSp delSp modSp mod">
        <pc:chgData name="Ly" userId="96ec8512-4815-47bc-b2cb-1a6d5e48ea7a" providerId="ADAL" clId="{1249B383-6D44-45F8-BC2D-38DC02138FD5}" dt="2024-01-20T05:21:20.563" v="1476" actId="1076"/>
        <pc:sldMkLst>
          <pc:docMk/>
          <pc:sldMk cId="3501685436" sldId="551"/>
        </pc:sldMkLst>
        <pc:spChg chg="mod">
          <ac:chgData name="Ly" userId="96ec8512-4815-47bc-b2cb-1a6d5e48ea7a" providerId="ADAL" clId="{1249B383-6D44-45F8-BC2D-38DC02138FD5}" dt="2024-01-20T05:21:16.468" v="1475" actId="1076"/>
          <ac:spMkLst>
            <pc:docMk/>
            <pc:sldMk cId="3501685436" sldId="551"/>
            <ac:spMk id="12" creationId="{09016B34-507C-40F1-A665-3BF5F027CBD4}"/>
          </ac:spMkLst>
        </pc:spChg>
        <pc:picChg chg="add mod">
          <ac:chgData name="Ly" userId="96ec8512-4815-47bc-b2cb-1a6d5e48ea7a" providerId="ADAL" clId="{1249B383-6D44-45F8-BC2D-38DC02138FD5}" dt="2024-01-20T05:21:20.563" v="1476" actId="1076"/>
          <ac:picMkLst>
            <pc:docMk/>
            <pc:sldMk cId="3501685436" sldId="551"/>
            <ac:picMk id="3" creationId="{8E17AD7F-FD07-47A3-82EC-5B90C7261BF0}"/>
          </ac:picMkLst>
        </pc:picChg>
        <pc:picChg chg="del">
          <ac:chgData name="Ly" userId="96ec8512-4815-47bc-b2cb-1a6d5e48ea7a" providerId="ADAL" clId="{1249B383-6D44-45F8-BC2D-38DC02138FD5}" dt="2024-01-20T04:56:39.255" v="1121" actId="478"/>
          <ac:picMkLst>
            <pc:docMk/>
            <pc:sldMk cId="3501685436" sldId="551"/>
            <ac:picMk id="10" creationId="{7D0D9762-92E6-4718-99EC-89A632A0E0B9}"/>
          </ac:picMkLst>
        </pc:picChg>
        <pc:picChg chg="del">
          <ac:chgData name="Ly" userId="96ec8512-4815-47bc-b2cb-1a6d5e48ea7a" providerId="ADAL" clId="{1249B383-6D44-45F8-BC2D-38DC02138FD5}" dt="2024-01-20T04:56:37.450" v="1120" actId="478"/>
          <ac:picMkLst>
            <pc:docMk/>
            <pc:sldMk cId="3501685436" sldId="551"/>
            <ac:picMk id="13" creationId="{BE373B05-874B-4FE5-A108-AA30517B30E4}"/>
          </ac:picMkLst>
        </pc:picChg>
      </pc:sldChg>
      <pc:sldChg chg="addSp delSp modSp mod">
        <pc:chgData name="Ly" userId="96ec8512-4815-47bc-b2cb-1a6d5e48ea7a" providerId="ADAL" clId="{1249B383-6D44-45F8-BC2D-38DC02138FD5}" dt="2024-01-20T05:14:06.438" v="1435" actId="1076"/>
        <pc:sldMkLst>
          <pc:docMk/>
          <pc:sldMk cId="3070072805" sldId="552"/>
        </pc:sldMkLst>
        <pc:spChg chg="mod">
          <ac:chgData name="Ly" userId="96ec8512-4815-47bc-b2cb-1a6d5e48ea7a" providerId="ADAL" clId="{1249B383-6D44-45F8-BC2D-38DC02138FD5}" dt="2024-01-20T05:14:06.438" v="1435" actId="1076"/>
          <ac:spMkLst>
            <pc:docMk/>
            <pc:sldMk cId="3070072805" sldId="552"/>
            <ac:spMk id="10" creationId="{1A0FC33D-B2BC-4EF5-A964-E8C26FA23C70}"/>
          </ac:spMkLst>
        </pc:spChg>
        <pc:picChg chg="add mod">
          <ac:chgData name="Ly" userId="96ec8512-4815-47bc-b2cb-1a6d5e48ea7a" providerId="ADAL" clId="{1249B383-6D44-45F8-BC2D-38DC02138FD5}" dt="2024-01-20T05:14:02.486" v="1434" actId="1076"/>
          <ac:picMkLst>
            <pc:docMk/>
            <pc:sldMk cId="3070072805" sldId="552"/>
            <ac:picMk id="3" creationId="{E2643FB0-A478-4F93-997B-A9976668B127}"/>
          </ac:picMkLst>
        </pc:picChg>
        <pc:picChg chg="del">
          <ac:chgData name="Ly" userId="96ec8512-4815-47bc-b2cb-1a6d5e48ea7a" providerId="ADAL" clId="{1249B383-6D44-45F8-BC2D-38DC02138FD5}" dt="2024-01-20T04:56:48.211" v="1124" actId="478"/>
          <ac:picMkLst>
            <pc:docMk/>
            <pc:sldMk cId="3070072805" sldId="552"/>
            <ac:picMk id="7" creationId="{850F2D5E-675D-4F6B-9D9D-548F2DDBDB8F}"/>
          </ac:picMkLst>
        </pc:picChg>
        <pc:picChg chg="del">
          <ac:chgData name="Ly" userId="96ec8512-4815-47bc-b2cb-1a6d5e48ea7a" providerId="ADAL" clId="{1249B383-6D44-45F8-BC2D-38DC02138FD5}" dt="2024-01-20T04:56:49.754" v="1125" actId="478"/>
          <ac:picMkLst>
            <pc:docMk/>
            <pc:sldMk cId="3070072805" sldId="552"/>
            <ac:picMk id="12" creationId="{E9120BE0-8714-48C9-B4D3-9F6460863CB3}"/>
          </ac:picMkLst>
        </pc:picChg>
      </pc:sldChg>
      <pc:sldChg chg="addSp delSp modSp mod">
        <pc:chgData name="Ly" userId="96ec8512-4815-47bc-b2cb-1a6d5e48ea7a" providerId="ADAL" clId="{1249B383-6D44-45F8-BC2D-38DC02138FD5}" dt="2024-01-20T02:54:34.333" v="690" actId="14100"/>
        <pc:sldMkLst>
          <pc:docMk/>
          <pc:sldMk cId="4200070044" sldId="553"/>
        </pc:sldMkLst>
        <pc:picChg chg="add mod">
          <ac:chgData name="Ly" userId="96ec8512-4815-47bc-b2cb-1a6d5e48ea7a" providerId="ADAL" clId="{1249B383-6D44-45F8-BC2D-38DC02138FD5}" dt="2024-01-20T02:54:23.615" v="687" actId="1076"/>
          <ac:picMkLst>
            <pc:docMk/>
            <pc:sldMk cId="4200070044" sldId="553"/>
            <ac:picMk id="3" creationId="{EFAFBC1A-3D9B-41C0-8936-C1028865AA62}"/>
          </ac:picMkLst>
        </pc:picChg>
        <pc:picChg chg="add mod">
          <ac:chgData name="Ly" userId="96ec8512-4815-47bc-b2cb-1a6d5e48ea7a" providerId="ADAL" clId="{1249B383-6D44-45F8-BC2D-38DC02138FD5}" dt="2024-01-20T02:54:31.038" v="689" actId="1076"/>
          <ac:picMkLst>
            <pc:docMk/>
            <pc:sldMk cId="4200070044" sldId="553"/>
            <ac:picMk id="8" creationId="{DCF9149A-7167-460B-8263-8C6AC6BB6C8A}"/>
          </ac:picMkLst>
        </pc:picChg>
        <pc:picChg chg="del">
          <ac:chgData name="Ly" userId="96ec8512-4815-47bc-b2cb-1a6d5e48ea7a" providerId="ADAL" clId="{1249B383-6D44-45F8-BC2D-38DC02138FD5}" dt="2024-01-20T02:35:13.785" v="560" actId="478"/>
          <ac:picMkLst>
            <pc:docMk/>
            <pc:sldMk cId="4200070044" sldId="553"/>
            <ac:picMk id="9" creationId="{4C5F2FF6-48DB-453A-AF6D-A55F8EF15C19}"/>
          </ac:picMkLst>
        </pc:picChg>
        <pc:picChg chg="add mod">
          <ac:chgData name="Ly" userId="96ec8512-4815-47bc-b2cb-1a6d5e48ea7a" providerId="ADAL" clId="{1249B383-6D44-45F8-BC2D-38DC02138FD5}" dt="2024-01-20T02:54:26.660" v="688" actId="1076"/>
          <ac:picMkLst>
            <pc:docMk/>
            <pc:sldMk cId="4200070044" sldId="553"/>
            <ac:picMk id="10" creationId="{22A31D6B-F3A3-4621-B08C-CD1CBC7BC2C3}"/>
          </ac:picMkLst>
        </pc:picChg>
        <pc:picChg chg="del">
          <ac:chgData name="Ly" userId="96ec8512-4815-47bc-b2cb-1a6d5e48ea7a" providerId="ADAL" clId="{1249B383-6D44-45F8-BC2D-38DC02138FD5}" dt="2024-01-20T02:35:12.087" v="559" actId="478"/>
          <ac:picMkLst>
            <pc:docMk/>
            <pc:sldMk cId="4200070044" sldId="553"/>
            <ac:picMk id="12" creationId="{6C874E20-C82F-4791-99F9-11B114CD1753}"/>
          </ac:picMkLst>
        </pc:picChg>
        <pc:picChg chg="add mod">
          <ac:chgData name="Ly" userId="96ec8512-4815-47bc-b2cb-1a6d5e48ea7a" providerId="ADAL" clId="{1249B383-6D44-45F8-BC2D-38DC02138FD5}" dt="2024-01-20T02:54:34.333" v="690" actId="14100"/>
          <ac:picMkLst>
            <pc:docMk/>
            <pc:sldMk cId="4200070044" sldId="553"/>
            <ac:picMk id="13" creationId="{F8344A4F-E535-4ADC-ADE4-3A04D702E050}"/>
          </ac:picMkLst>
        </pc:picChg>
      </pc:sldChg>
      <pc:sldChg chg="del">
        <pc:chgData name="Ly" userId="96ec8512-4815-47bc-b2cb-1a6d5e48ea7a" providerId="ADAL" clId="{1249B383-6D44-45F8-BC2D-38DC02138FD5}" dt="2024-01-20T04:56:32.229" v="1118" actId="47"/>
        <pc:sldMkLst>
          <pc:docMk/>
          <pc:sldMk cId="1294254331" sldId="555"/>
        </pc:sldMkLst>
      </pc:sldChg>
      <pc:sldChg chg="addSp delSp modSp mod">
        <pc:chgData name="Ly" userId="96ec8512-4815-47bc-b2cb-1a6d5e48ea7a" providerId="ADAL" clId="{1249B383-6D44-45F8-BC2D-38DC02138FD5}" dt="2024-01-20T02:59:20.225" v="721" actId="14100"/>
        <pc:sldMkLst>
          <pc:docMk/>
          <pc:sldMk cId="2202648011" sldId="557"/>
        </pc:sldMkLst>
        <pc:spChg chg="mod">
          <ac:chgData name="Ly" userId="96ec8512-4815-47bc-b2cb-1a6d5e48ea7a" providerId="ADAL" clId="{1249B383-6D44-45F8-BC2D-38DC02138FD5}" dt="2024-01-20T02:57:58.812" v="709" actId="1076"/>
          <ac:spMkLst>
            <pc:docMk/>
            <pc:sldMk cId="2202648011" sldId="557"/>
            <ac:spMk id="8" creationId="{F7FF556C-65D8-4C07-8BBF-187664F1D7D3}"/>
          </ac:spMkLst>
        </pc:spChg>
        <pc:picChg chg="del">
          <ac:chgData name="Ly" userId="96ec8512-4815-47bc-b2cb-1a6d5e48ea7a" providerId="ADAL" clId="{1249B383-6D44-45F8-BC2D-38DC02138FD5}" dt="2024-01-20T02:55:04.874" v="691" actId="478"/>
          <ac:picMkLst>
            <pc:docMk/>
            <pc:sldMk cId="2202648011" sldId="557"/>
            <ac:picMk id="3" creationId="{5A11D602-1537-4868-8460-C05B91FF762F}"/>
          </ac:picMkLst>
        </pc:picChg>
        <pc:picChg chg="add mod">
          <ac:chgData name="Ly" userId="96ec8512-4815-47bc-b2cb-1a6d5e48ea7a" providerId="ADAL" clId="{1249B383-6D44-45F8-BC2D-38DC02138FD5}" dt="2024-01-20T02:58:48.414" v="715" actId="14100"/>
          <ac:picMkLst>
            <pc:docMk/>
            <pc:sldMk cId="2202648011" sldId="557"/>
            <ac:picMk id="6" creationId="{0CDC2CB0-76E6-4B29-9929-5603790F9327}"/>
          </ac:picMkLst>
        </pc:picChg>
        <pc:picChg chg="del">
          <ac:chgData name="Ly" userId="96ec8512-4815-47bc-b2cb-1a6d5e48ea7a" providerId="ADAL" clId="{1249B383-6D44-45F8-BC2D-38DC02138FD5}" dt="2024-01-20T02:55:06.690" v="692" actId="478"/>
          <ac:picMkLst>
            <pc:docMk/>
            <pc:sldMk cId="2202648011" sldId="557"/>
            <ac:picMk id="9" creationId="{BF996326-41DF-46A0-ABE1-55E5F6BF24F0}"/>
          </ac:picMkLst>
        </pc:picChg>
        <pc:picChg chg="add mod">
          <ac:chgData name="Ly" userId="96ec8512-4815-47bc-b2cb-1a6d5e48ea7a" providerId="ADAL" clId="{1249B383-6D44-45F8-BC2D-38DC02138FD5}" dt="2024-01-20T02:58:07.828" v="711" actId="1076"/>
          <ac:picMkLst>
            <pc:docMk/>
            <pc:sldMk cId="2202648011" sldId="557"/>
            <ac:picMk id="10" creationId="{3BBDE674-D0E6-446B-A7BE-3B4A585FF22A}"/>
          </ac:picMkLst>
        </pc:picChg>
        <pc:picChg chg="del">
          <ac:chgData name="Ly" userId="96ec8512-4815-47bc-b2cb-1a6d5e48ea7a" providerId="ADAL" clId="{1249B383-6D44-45F8-BC2D-38DC02138FD5}" dt="2024-01-20T02:55:08.646" v="693" actId="478"/>
          <ac:picMkLst>
            <pc:docMk/>
            <pc:sldMk cId="2202648011" sldId="557"/>
            <ac:picMk id="11" creationId="{24099BA4-34AA-4983-8843-7CE9CCF1B362}"/>
          </ac:picMkLst>
        </pc:picChg>
        <pc:picChg chg="add mod">
          <ac:chgData name="Ly" userId="96ec8512-4815-47bc-b2cb-1a6d5e48ea7a" providerId="ADAL" clId="{1249B383-6D44-45F8-BC2D-38DC02138FD5}" dt="2024-01-20T02:59:20.225" v="721" actId="14100"/>
          <ac:picMkLst>
            <pc:docMk/>
            <pc:sldMk cId="2202648011" sldId="557"/>
            <ac:picMk id="13" creationId="{1133AA91-7C81-4AEB-A78B-015563799865}"/>
          </ac:picMkLst>
        </pc:picChg>
      </pc:sldChg>
      <pc:sldChg chg="addSp delSp modSp mod ord">
        <pc:chgData name="Ly" userId="96ec8512-4815-47bc-b2cb-1a6d5e48ea7a" providerId="ADAL" clId="{1249B383-6D44-45F8-BC2D-38DC02138FD5}" dt="2024-01-20T03:22:41.754" v="754" actId="1076"/>
        <pc:sldMkLst>
          <pc:docMk/>
          <pc:sldMk cId="3751997763" sldId="559"/>
        </pc:sldMkLst>
        <pc:spChg chg="mod">
          <ac:chgData name="Ly" userId="96ec8512-4815-47bc-b2cb-1a6d5e48ea7a" providerId="ADAL" clId="{1249B383-6D44-45F8-BC2D-38DC02138FD5}" dt="2024-01-20T03:09:12.700" v="746" actId="1076"/>
          <ac:spMkLst>
            <pc:docMk/>
            <pc:sldMk cId="3751997763" sldId="559"/>
            <ac:spMk id="10" creationId="{0F909098-613C-4028-8964-AC12F10E6368}"/>
          </ac:spMkLst>
        </pc:spChg>
        <pc:picChg chg="add mod">
          <ac:chgData name="Ly" userId="96ec8512-4815-47bc-b2cb-1a6d5e48ea7a" providerId="ADAL" clId="{1249B383-6D44-45F8-BC2D-38DC02138FD5}" dt="2024-01-20T03:09:19.007" v="747" actId="14100"/>
          <ac:picMkLst>
            <pc:docMk/>
            <pc:sldMk cId="3751997763" sldId="559"/>
            <ac:picMk id="3" creationId="{20CC979F-F27D-49CB-A7E3-BDDC30571C84}"/>
          </ac:picMkLst>
        </pc:picChg>
        <pc:picChg chg="del">
          <ac:chgData name="Ly" userId="96ec8512-4815-47bc-b2cb-1a6d5e48ea7a" providerId="ADAL" clId="{1249B383-6D44-45F8-BC2D-38DC02138FD5}" dt="2024-01-20T02:55:24.946" v="698" actId="478"/>
          <ac:picMkLst>
            <pc:docMk/>
            <pc:sldMk cId="3751997763" sldId="559"/>
            <ac:picMk id="7" creationId="{EBF09AED-0611-43E1-ABC6-60F9F0D90621}"/>
          </ac:picMkLst>
        </pc:picChg>
        <pc:picChg chg="add mod">
          <ac:chgData name="Ly" userId="96ec8512-4815-47bc-b2cb-1a6d5e48ea7a" providerId="ADAL" clId="{1249B383-6D44-45F8-BC2D-38DC02138FD5}" dt="2024-01-20T03:22:41.754" v="754" actId="1076"/>
          <ac:picMkLst>
            <pc:docMk/>
            <pc:sldMk cId="3751997763" sldId="559"/>
            <ac:picMk id="8" creationId="{157C50BD-1B91-4A5D-BFF8-E63465CA3B12}"/>
          </ac:picMkLst>
        </pc:picChg>
        <pc:picChg chg="del">
          <ac:chgData name="Ly" userId="96ec8512-4815-47bc-b2cb-1a6d5e48ea7a" providerId="ADAL" clId="{1249B383-6D44-45F8-BC2D-38DC02138FD5}" dt="2024-01-20T02:55:27.033" v="699" actId="478"/>
          <ac:picMkLst>
            <pc:docMk/>
            <pc:sldMk cId="3751997763" sldId="559"/>
            <ac:picMk id="9" creationId="{F02533C5-721A-40CD-9BC7-35FBE5CFCC6C}"/>
          </ac:picMkLst>
        </pc:picChg>
      </pc:sldChg>
      <pc:sldChg chg="del">
        <pc:chgData name="Ly" userId="96ec8512-4815-47bc-b2cb-1a6d5e48ea7a" providerId="ADAL" clId="{1249B383-6D44-45F8-BC2D-38DC02138FD5}" dt="2024-01-20T04:56:34.183" v="1119" actId="47"/>
        <pc:sldMkLst>
          <pc:docMk/>
          <pc:sldMk cId="590144655" sldId="560"/>
        </pc:sldMkLst>
      </pc:sldChg>
      <pc:sldChg chg="addSp delSp modSp mod">
        <pc:chgData name="Ly" userId="96ec8512-4815-47bc-b2cb-1a6d5e48ea7a" providerId="ADAL" clId="{1249B383-6D44-45F8-BC2D-38DC02138FD5}" dt="2024-01-20T03:25:03.633" v="768" actId="1076"/>
        <pc:sldMkLst>
          <pc:docMk/>
          <pc:sldMk cId="3901679530" sldId="562"/>
        </pc:sldMkLst>
        <pc:spChg chg="mod">
          <ac:chgData name="Ly" userId="96ec8512-4815-47bc-b2cb-1a6d5e48ea7a" providerId="ADAL" clId="{1249B383-6D44-45F8-BC2D-38DC02138FD5}" dt="2024-01-20T03:24:09.383" v="762" actId="1076"/>
          <ac:spMkLst>
            <pc:docMk/>
            <pc:sldMk cId="3901679530" sldId="562"/>
            <ac:spMk id="8" creationId="{1CF71ED8-E89D-439A-A67C-10EC82B066CE}"/>
          </ac:spMkLst>
        </pc:spChg>
        <pc:picChg chg="del">
          <ac:chgData name="Ly" userId="96ec8512-4815-47bc-b2cb-1a6d5e48ea7a" providerId="ADAL" clId="{1249B383-6D44-45F8-BC2D-38DC02138FD5}" dt="2024-01-20T02:55:14.847" v="694" actId="478"/>
          <ac:picMkLst>
            <pc:docMk/>
            <pc:sldMk cId="3901679530" sldId="562"/>
            <ac:picMk id="3" creationId="{DE7AE213-9EB8-49F6-A947-B2F0A8E3981B}"/>
          </ac:picMkLst>
        </pc:picChg>
        <pc:picChg chg="add del mod">
          <ac:chgData name="Ly" userId="96ec8512-4815-47bc-b2cb-1a6d5e48ea7a" providerId="ADAL" clId="{1249B383-6D44-45F8-BC2D-38DC02138FD5}" dt="2024-01-20T03:23:33.459" v="756" actId="478"/>
          <ac:picMkLst>
            <pc:docMk/>
            <pc:sldMk cId="3901679530" sldId="562"/>
            <ac:picMk id="6" creationId="{00FA5DD6-B76B-4269-A220-7F235B307A4E}"/>
          </ac:picMkLst>
        </pc:picChg>
        <pc:picChg chg="del">
          <ac:chgData name="Ly" userId="96ec8512-4815-47bc-b2cb-1a6d5e48ea7a" providerId="ADAL" clId="{1249B383-6D44-45F8-BC2D-38DC02138FD5}" dt="2024-01-20T02:55:16.782" v="695" actId="478"/>
          <ac:picMkLst>
            <pc:docMk/>
            <pc:sldMk cId="3901679530" sldId="562"/>
            <ac:picMk id="7" creationId="{17629457-5590-441A-BC90-28D3ED60B7A0}"/>
          </ac:picMkLst>
        </pc:picChg>
        <pc:picChg chg="add del mod">
          <ac:chgData name="Ly" userId="96ec8512-4815-47bc-b2cb-1a6d5e48ea7a" providerId="ADAL" clId="{1249B383-6D44-45F8-BC2D-38DC02138FD5}" dt="2024-01-20T03:23:31.621" v="755" actId="478"/>
          <ac:picMkLst>
            <pc:docMk/>
            <pc:sldMk cId="3901679530" sldId="562"/>
            <ac:picMk id="10" creationId="{1CE67ED1-B7CA-4383-9715-21050CDBC107}"/>
          </ac:picMkLst>
        </pc:picChg>
        <pc:picChg chg="add mod">
          <ac:chgData name="Ly" userId="96ec8512-4815-47bc-b2cb-1a6d5e48ea7a" providerId="ADAL" clId="{1249B383-6D44-45F8-BC2D-38DC02138FD5}" dt="2024-01-20T03:24:04.629" v="761" actId="1076"/>
          <ac:picMkLst>
            <pc:docMk/>
            <pc:sldMk cId="3901679530" sldId="562"/>
            <ac:picMk id="12" creationId="{54A60087-12E6-4C16-B817-FEA350021ED4}"/>
          </ac:picMkLst>
        </pc:picChg>
        <pc:picChg chg="add mod">
          <ac:chgData name="Ly" userId="96ec8512-4815-47bc-b2cb-1a6d5e48ea7a" providerId="ADAL" clId="{1249B383-6D44-45F8-BC2D-38DC02138FD5}" dt="2024-01-20T03:25:03.633" v="768" actId="1076"/>
          <ac:picMkLst>
            <pc:docMk/>
            <pc:sldMk cId="3901679530" sldId="562"/>
            <ac:picMk id="14" creationId="{70ACC07F-2AF2-4CD4-AEF0-729F237E4287}"/>
          </ac:picMkLst>
        </pc:picChg>
      </pc:sldChg>
      <pc:sldChg chg="addSp delSp modSp mod ord">
        <pc:chgData name="Ly" userId="96ec8512-4815-47bc-b2cb-1a6d5e48ea7a" providerId="ADAL" clId="{1249B383-6D44-45F8-BC2D-38DC02138FD5}" dt="2024-01-20T04:26:21.666" v="1003" actId="1076"/>
        <pc:sldMkLst>
          <pc:docMk/>
          <pc:sldMk cId="2970425875" sldId="563"/>
        </pc:sldMkLst>
        <pc:picChg chg="del">
          <ac:chgData name="Ly" userId="96ec8512-4815-47bc-b2cb-1a6d5e48ea7a" providerId="ADAL" clId="{1249B383-6D44-45F8-BC2D-38DC02138FD5}" dt="2024-01-20T04:24:09.863" v="984" actId="478"/>
          <ac:picMkLst>
            <pc:docMk/>
            <pc:sldMk cId="2970425875" sldId="563"/>
            <ac:picMk id="3" creationId="{DE646C94-CA5A-4E40-91FA-3DB75CC24B00}"/>
          </ac:picMkLst>
        </pc:picChg>
        <pc:picChg chg="add mod">
          <ac:chgData name="Ly" userId="96ec8512-4815-47bc-b2cb-1a6d5e48ea7a" providerId="ADAL" clId="{1249B383-6D44-45F8-BC2D-38DC02138FD5}" dt="2024-01-20T04:26:18.319" v="1002" actId="1076"/>
          <ac:picMkLst>
            <pc:docMk/>
            <pc:sldMk cId="2970425875" sldId="563"/>
            <ac:picMk id="6" creationId="{FC7604B7-4835-4F06-950C-A11EEE6BF37A}"/>
          </ac:picMkLst>
        </pc:picChg>
        <pc:picChg chg="del">
          <ac:chgData name="Ly" userId="96ec8512-4815-47bc-b2cb-1a6d5e48ea7a" providerId="ADAL" clId="{1249B383-6D44-45F8-BC2D-38DC02138FD5}" dt="2024-01-20T04:24:11.641" v="985" actId="478"/>
          <ac:picMkLst>
            <pc:docMk/>
            <pc:sldMk cId="2970425875" sldId="563"/>
            <ac:picMk id="9" creationId="{09238949-F41C-4C1F-A107-C4E83CCDE2A6}"/>
          </ac:picMkLst>
        </pc:picChg>
        <pc:picChg chg="add mod">
          <ac:chgData name="Ly" userId="96ec8512-4815-47bc-b2cb-1a6d5e48ea7a" providerId="ADAL" clId="{1249B383-6D44-45F8-BC2D-38DC02138FD5}" dt="2024-01-20T04:26:21.666" v="1003" actId="1076"/>
          <ac:picMkLst>
            <pc:docMk/>
            <pc:sldMk cId="2970425875" sldId="563"/>
            <ac:picMk id="10" creationId="{3AAD3CFF-227A-459E-ADC4-46E33E020799}"/>
          </ac:picMkLst>
        </pc:picChg>
      </pc:sldChg>
      <pc:sldChg chg="addSp delSp modSp mod">
        <pc:chgData name="Ly" userId="96ec8512-4815-47bc-b2cb-1a6d5e48ea7a" providerId="ADAL" clId="{1249B383-6D44-45F8-BC2D-38DC02138FD5}" dt="2024-01-20T04:39:06.302" v="1056" actId="1076"/>
        <pc:sldMkLst>
          <pc:docMk/>
          <pc:sldMk cId="4102541953" sldId="566"/>
        </pc:sldMkLst>
        <pc:spChg chg="mod">
          <ac:chgData name="Ly" userId="96ec8512-4815-47bc-b2cb-1a6d5e48ea7a" providerId="ADAL" clId="{1249B383-6D44-45F8-BC2D-38DC02138FD5}" dt="2024-01-20T04:39:06.302" v="1056" actId="1076"/>
          <ac:spMkLst>
            <pc:docMk/>
            <pc:sldMk cId="4102541953" sldId="566"/>
            <ac:spMk id="12" creationId="{121141D9-347D-4D99-B86F-778D52F06ECA}"/>
          </ac:spMkLst>
        </pc:spChg>
        <pc:picChg chg="add mod">
          <ac:chgData name="Ly" userId="96ec8512-4815-47bc-b2cb-1a6d5e48ea7a" providerId="ADAL" clId="{1249B383-6D44-45F8-BC2D-38DC02138FD5}" dt="2024-01-20T04:35:20.130" v="1039" actId="1076"/>
          <ac:picMkLst>
            <pc:docMk/>
            <pc:sldMk cId="4102541953" sldId="566"/>
            <ac:picMk id="3" creationId="{0D84DD94-7E72-409E-A17F-9ABE6C795095}"/>
          </ac:picMkLst>
        </pc:picChg>
        <pc:picChg chg="del">
          <ac:chgData name="Ly" userId="96ec8512-4815-47bc-b2cb-1a6d5e48ea7a" providerId="ADAL" clId="{1249B383-6D44-45F8-BC2D-38DC02138FD5}" dt="2024-01-20T04:33:28.557" v="1034" actId="478"/>
          <ac:picMkLst>
            <pc:docMk/>
            <pc:sldMk cId="4102541953" sldId="566"/>
            <ac:picMk id="9" creationId="{722CC40A-E73C-432C-88F7-5DC79F485823}"/>
          </ac:picMkLst>
        </pc:picChg>
        <pc:picChg chg="del">
          <ac:chgData name="Ly" userId="96ec8512-4815-47bc-b2cb-1a6d5e48ea7a" providerId="ADAL" clId="{1249B383-6D44-45F8-BC2D-38DC02138FD5}" dt="2024-01-20T04:33:26.683" v="1033" actId="478"/>
          <ac:picMkLst>
            <pc:docMk/>
            <pc:sldMk cId="4102541953" sldId="566"/>
            <ac:picMk id="11" creationId="{B182B306-50CB-4D44-971F-D8BF4801CDC0}"/>
          </ac:picMkLst>
        </pc:picChg>
      </pc:sldChg>
      <pc:sldChg chg="modSp mod">
        <pc:chgData name="Ly" userId="96ec8512-4815-47bc-b2cb-1a6d5e48ea7a" providerId="ADAL" clId="{1249B383-6D44-45F8-BC2D-38DC02138FD5}" dt="2024-01-20T04:59:55.978" v="1426" actId="1076"/>
        <pc:sldMkLst>
          <pc:docMk/>
          <pc:sldMk cId="3862057529" sldId="568"/>
        </pc:sldMkLst>
        <pc:spChg chg="mod">
          <ac:chgData name="Ly" userId="96ec8512-4815-47bc-b2cb-1a6d5e48ea7a" providerId="ADAL" clId="{1249B383-6D44-45F8-BC2D-38DC02138FD5}" dt="2024-01-20T04:59:49.723" v="1425" actId="1076"/>
          <ac:spMkLst>
            <pc:docMk/>
            <pc:sldMk cId="3862057529" sldId="568"/>
            <ac:spMk id="70" creationId="{061DEAB3-FDF6-48F3-BB2F-9FB7F4D23400}"/>
          </ac:spMkLst>
        </pc:spChg>
        <pc:spChg chg="mod">
          <ac:chgData name="Ly" userId="96ec8512-4815-47bc-b2cb-1a6d5e48ea7a" providerId="ADAL" clId="{1249B383-6D44-45F8-BC2D-38DC02138FD5}" dt="2024-01-20T04:59:55.978" v="1426" actId="1076"/>
          <ac:spMkLst>
            <pc:docMk/>
            <pc:sldMk cId="3862057529" sldId="568"/>
            <ac:spMk id="72" creationId="{54953DCA-F00D-449F-9676-05869E878044}"/>
          </ac:spMkLst>
        </pc:spChg>
        <pc:spChg chg="mod">
          <ac:chgData name="Ly" userId="96ec8512-4815-47bc-b2cb-1a6d5e48ea7a" providerId="ADAL" clId="{1249B383-6D44-45F8-BC2D-38DC02138FD5}" dt="2024-01-20T04:59:23.270" v="1356" actId="1076"/>
          <ac:spMkLst>
            <pc:docMk/>
            <pc:sldMk cId="3862057529" sldId="568"/>
            <ac:spMk id="73" creationId="{3930DC1C-1FE1-4412-809D-1DBF5E8D1B34}"/>
          </ac:spMkLst>
        </pc:spChg>
        <pc:spChg chg="mod">
          <ac:chgData name="Ly" userId="96ec8512-4815-47bc-b2cb-1a6d5e48ea7a" providerId="ADAL" clId="{1249B383-6D44-45F8-BC2D-38DC02138FD5}" dt="2024-01-20T04:59:26.285" v="1357" actId="1076"/>
          <ac:spMkLst>
            <pc:docMk/>
            <pc:sldMk cId="3862057529" sldId="568"/>
            <ac:spMk id="74" creationId="{B6F463DD-5C86-460F-AC25-7EA2429C3046}"/>
          </ac:spMkLst>
        </pc:spChg>
        <pc:spChg chg="mod">
          <ac:chgData name="Ly" userId="96ec8512-4815-47bc-b2cb-1a6d5e48ea7a" providerId="ADAL" clId="{1249B383-6D44-45F8-BC2D-38DC02138FD5}" dt="2024-01-20T04:59:41.378" v="1424" actId="14100"/>
          <ac:spMkLst>
            <pc:docMk/>
            <pc:sldMk cId="3862057529" sldId="568"/>
            <ac:spMk id="75" creationId="{2E1CFA4B-FA13-45B9-87C2-D9610CB4EDD2}"/>
          </ac:spMkLst>
        </pc:spChg>
      </pc:sldChg>
      <pc:sldChg chg="modNotesTx">
        <pc:chgData name="Ly" userId="96ec8512-4815-47bc-b2cb-1a6d5e48ea7a" providerId="ADAL" clId="{1249B383-6D44-45F8-BC2D-38DC02138FD5}" dt="2024-01-20T01:59:05.764" v="98" actId="20577"/>
        <pc:sldMkLst>
          <pc:docMk/>
          <pc:sldMk cId="2638422628" sldId="613"/>
        </pc:sldMkLst>
      </pc:sldChg>
      <pc:sldChg chg="addSp delSp modSp mod">
        <pc:chgData name="Ly" userId="96ec8512-4815-47bc-b2cb-1a6d5e48ea7a" providerId="ADAL" clId="{1249B383-6D44-45F8-BC2D-38DC02138FD5}" dt="2024-01-20T02:27:43.268" v="517" actId="1076"/>
        <pc:sldMkLst>
          <pc:docMk/>
          <pc:sldMk cId="3568314625" sldId="624"/>
        </pc:sldMkLst>
        <pc:picChg chg="add mod">
          <ac:chgData name="Ly" userId="96ec8512-4815-47bc-b2cb-1a6d5e48ea7a" providerId="ADAL" clId="{1249B383-6D44-45F8-BC2D-38DC02138FD5}" dt="2024-01-20T02:27:15.436" v="515" actId="1076"/>
          <ac:picMkLst>
            <pc:docMk/>
            <pc:sldMk cId="3568314625" sldId="624"/>
            <ac:picMk id="5" creationId="{61087C24-8C25-4274-A138-32F4E20C7DCE}"/>
          </ac:picMkLst>
        </pc:picChg>
        <pc:picChg chg="del">
          <ac:chgData name="Ly" userId="96ec8512-4815-47bc-b2cb-1a6d5e48ea7a" providerId="ADAL" clId="{1249B383-6D44-45F8-BC2D-38DC02138FD5}" dt="2024-01-20T02:26:43.773" v="512" actId="478"/>
          <ac:picMkLst>
            <pc:docMk/>
            <pc:sldMk cId="3568314625" sldId="624"/>
            <ac:picMk id="6" creationId="{1016FB76-576C-40F2-AE79-0E345E5F7FE6}"/>
          </ac:picMkLst>
        </pc:picChg>
        <pc:picChg chg="add mod">
          <ac:chgData name="Ly" userId="96ec8512-4815-47bc-b2cb-1a6d5e48ea7a" providerId="ADAL" clId="{1249B383-6D44-45F8-BC2D-38DC02138FD5}" dt="2024-01-20T02:27:43.268" v="517" actId="1076"/>
          <ac:picMkLst>
            <pc:docMk/>
            <pc:sldMk cId="3568314625" sldId="624"/>
            <ac:picMk id="8" creationId="{C4DAEF0F-4816-4C12-B4CD-E75C45D87383}"/>
          </ac:picMkLst>
        </pc:picChg>
        <pc:picChg chg="del">
          <ac:chgData name="Ly" userId="96ec8512-4815-47bc-b2cb-1a6d5e48ea7a" providerId="ADAL" clId="{1249B383-6D44-45F8-BC2D-38DC02138FD5}" dt="2024-01-20T02:26:45.306" v="513" actId="478"/>
          <ac:picMkLst>
            <pc:docMk/>
            <pc:sldMk cId="3568314625" sldId="624"/>
            <ac:picMk id="9" creationId="{98050C72-FDCD-4D65-8A8A-3A9236CBECE2}"/>
          </ac:picMkLst>
        </pc:picChg>
      </pc:sldChg>
      <pc:sldChg chg="addSp delSp modSp mod">
        <pc:chgData name="Ly" userId="96ec8512-4815-47bc-b2cb-1a6d5e48ea7a" providerId="ADAL" clId="{1249B383-6D44-45F8-BC2D-38DC02138FD5}" dt="2024-01-20T02:28:34.305" v="522" actId="1076"/>
        <pc:sldMkLst>
          <pc:docMk/>
          <pc:sldMk cId="79373605" sldId="625"/>
        </pc:sldMkLst>
        <pc:picChg chg="add mod">
          <ac:chgData name="Ly" userId="96ec8512-4815-47bc-b2cb-1a6d5e48ea7a" providerId="ADAL" clId="{1249B383-6D44-45F8-BC2D-38DC02138FD5}" dt="2024-01-20T02:28:06.655" v="520" actId="1076"/>
          <ac:picMkLst>
            <pc:docMk/>
            <pc:sldMk cId="79373605" sldId="625"/>
            <ac:picMk id="5" creationId="{F04492B0-D80A-42C7-AC8E-6D015802623C}"/>
          </ac:picMkLst>
        </pc:picChg>
        <pc:picChg chg="del">
          <ac:chgData name="Ly" userId="96ec8512-4815-47bc-b2cb-1a6d5e48ea7a" providerId="ADAL" clId="{1249B383-6D44-45F8-BC2D-38DC02138FD5}" dt="2024-01-20T02:27:47.221" v="518" actId="478"/>
          <ac:picMkLst>
            <pc:docMk/>
            <pc:sldMk cId="79373605" sldId="625"/>
            <ac:picMk id="6" creationId="{EF124588-931D-4DED-A987-C71E7243B03E}"/>
          </ac:picMkLst>
        </pc:picChg>
        <pc:picChg chg="add mod">
          <ac:chgData name="Ly" userId="96ec8512-4815-47bc-b2cb-1a6d5e48ea7a" providerId="ADAL" clId="{1249B383-6D44-45F8-BC2D-38DC02138FD5}" dt="2024-01-20T02:28:34.305" v="522" actId="1076"/>
          <ac:picMkLst>
            <pc:docMk/>
            <pc:sldMk cId="79373605" sldId="625"/>
            <ac:picMk id="9" creationId="{F6540AA9-9D5E-4E57-A641-D7D20CDCAD2B}"/>
          </ac:picMkLst>
        </pc:picChg>
      </pc:sldChg>
      <pc:sldChg chg="addSp delSp modSp mod">
        <pc:chgData name="Ly" userId="96ec8512-4815-47bc-b2cb-1a6d5e48ea7a" providerId="ADAL" clId="{1249B383-6D44-45F8-BC2D-38DC02138FD5}" dt="2024-01-20T02:29:29.648" v="528" actId="1076"/>
        <pc:sldMkLst>
          <pc:docMk/>
          <pc:sldMk cId="1219622153" sldId="626"/>
        </pc:sldMkLst>
        <pc:picChg chg="del">
          <ac:chgData name="Ly" userId="96ec8512-4815-47bc-b2cb-1a6d5e48ea7a" providerId="ADAL" clId="{1249B383-6D44-45F8-BC2D-38DC02138FD5}" dt="2024-01-20T02:28:39.977" v="523" actId="478"/>
          <ac:picMkLst>
            <pc:docMk/>
            <pc:sldMk cId="1219622153" sldId="626"/>
            <ac:picMk id="5" creationId="{2846B632-C903-4D62-8E95-FFB4B9EF190A}"/>
          </ac:picMkLst>
        </pc:picChg>
        <pc:picChg chg="add mod">
          <ac:chgData name="Ly" userId="96ec8512-4815-47bc-b2cb-1a6d5e48ea7a" providerId="ADAL" clId="{1249B383-6D44-45F8-BC2D-38DC02138FD5}" dt="2024-01-20T02:29:04.906" v="526" actId="1076"/>
          <ac:picMkLst>
            <pc:docMk/>
            <pc:sldMk cId="1219622153" sldId="626"/>
            <ac:picMk id="6" creationId="{9D13F5C9-926C-418F-AB5A-9023AD67ED72}"/>
          </ac:picMkLst>
        </pc:picChg>
        <pc:picChg chg="del">
          <ac:chgData name="Ly" userId="96ec8512-4815-47bc-b2cb-1a6d5e48ea7a" providerId="ADAL" clId="{1249B383-6D44-45F8-BC2D-38DC02138FD5}" dt="2024-01-20T02:28:41.536" v="524" actId="478"/>
          <ac:picMkLst>
            <pc:docMk/>
            <pc:sldMk cId="1219622153" sldId="626"/>
            <ac:picMk id="8" creationId="{E3DF0707-A889-4680-B7FA-44ACA6623A55}"/>
          </ac:picMkLst>
        </pc:picChg>
        <pc:picChg chg="add mod">
          <ac:chgData name="Ly" userId="96ec8512-4815-47bc-b2cb-1a6d5e48ea7a" providerId="ADAL" clId="{1249B383-6D44-45F8-BC2D-38DC02138FD5}" dt="2024-01-20T02:29:29.648" v="528" actId="1076"/>
          <ac:picMkLst>
            <pc:docMk/>
            <pc:sldMk cId="1219622153" sldId="626"/>
            <ac:picMk id="9" creationId="{AB35B461-AC6A-441D-9850-BB19F3FB05F8}"/>
          </ac:picMkLst>
        </pc:picChg>
      </pc:sldChg>
      <pc:sldChg chg="addSp delSp modSp mod">
        <pc:chgData name="Ly" userId="96ec8512-4815-47bc-b2cb-1a6d5e48ea7a" providerId="ADAL" clId="{1249B383-6D44-45F8-BC2D-38DC02138FD5}" dt="2024-01-20T02:31:19.779" v="534" actId="1076"/>
        <pc:sldMkLst>
          <pc:docMk/>
          <pc:sldMk cId="136322390" sldId="627"/>
        </pc:sldMkLst>
        <pc:picChg chg="add mod">
          <ac:chgData name="Ly" userId="96ec8512-4815-47bc-b2cb-1a6d5e48ea7a" providerId="ADAL" clId="{1249B383-6D44-45F8-BC2D-38DC02138FD5}" dt="2024-01-20T02:30:53.934" v="532" actId="1076"/>
          <ac:picMkLst>
            <pc:docMk/>
            <pc:sldMk cId="136322390" sldId="627"/>
            <ac:picMk id="5" creationId="{B152229E-3C98-4B81-A0A2-A922A8208B48}"/>
          </ac:picMkLst>
        </pc:picChg>
        <pc:picChg chg="del">
          <ac:chgData name="Ly" userId="96ec8512-4815-47bc-b2cb-1a6d5e48ea7a" providerId="ADAL" clId="{1249B383-6D44-45F8-BC2D-38DC02138FD5}" dt="2024-01-20T02:29:33.774" v="529" actId="478"/>
          <ac:picMkLst>
            <pc:docMk/>
            <pc:sldMk cId="136322390" sldId="627"/>
            <ac:picMk id="6" creationId="{DAF5EFBE-AE3B-427E-A20A-3A71681CC3D8}"/>
          </ac:picMkLst>
        </pc:picChg>
        <pc:picChg chg="add mod">
          <ac:chgData name="Ly" userId="96ec8512-4815-47bc-b2cb-1a6d5e48ea7a" providerId="ADAL" clId="{1249B383-6D44-45F8-BC2D-38DC02138FD5}" dt="2024-01-20T02:31:19.779" v="534" actId="1076"/>
          <ac:picMkLst>
            <pc:docMk/>
            <pc:sldMk cId="136322390" sldId="627"/>
            <ac:picMk id="8" creationId="{8320D9AC-08F0-440F-A8EF-36FF3E14CD93}"/>
          </ac:picMkLst>
        </pc:picChg>
        <pc:picChg chg="del">
          <ac:chgData name="Ly" userId="96ec8512-4815-47bc-b2cb-1a6d5e48ea7a" providerId="ADAL" clId="{1249B383-6D44-45F8-BC2D-38DC02138FD5}" dt="2024-01-20T02:29:35.359" v="530" actId="478"/>
          <ac:picMkLst>
            <pc:docMk/>
            <pc:sldMk cId="136322390" sldId="627"/>
            <ac:picMk id="9" creationId="{D00E83C9-8663-4E82-ACE4-890D7EF5A2E1}"/>
          </ac:picMkLst>
        </pc:picChg>
      </pc:sldChg>
      <pc:sldChg chg="addSp delSp modSp mod">
        <pc:chgData name="Ly" userId="96ec8512-4815-47bc-b2cb-1a6d5e48ea7a" providerId="ADAL" clId="{1249B383-6D44-45F8-BC2D-38DC02138FD5}" dt="2024-01-20T02:32:27.473" v="541" actId="1076"/>
        <pc:sldMkLst>
          <pc:docMk/>
          <pc:sldMk cId="1944958246" sldId="628"/>
        </pc:sldMkLst>
        <pc:picChg chg="add mod modCrop">
          <ac:chgData name="Ly" userId="96ec8512-4815-47bc-b2cb-1a6d5e48ea7a" providerId="ADAL" clId="{1249B383-6D44-45F8-BC2D-38DC02138FD5}" dt="2024-01-20T02:32:00.930" v="539" actId="732"/>
          <ac:picMkLst>
            <pc:docMk/>
            <pc:sldMk cId="1944958246" sldId="628"/>
            <ac:picMk id="5" creationId="{79286DBB-ECC1-4CEA-A6D6-EA05036497B6}"/>
          </ac:picMkLst>
        </pc:picChg>
        <pc:picChg chg="del">
          <ac:chgData name="Ly" userId="96ec8512-4815-47bc-b2cb-1a6d5e48ea7a" providerId="ADAL" clId="{1249B383-6D44-45F8-BC2D-38DC02138FD5}" dt="2024-01-20T02:31:23.842" v="535" actId="478"/>
          <ac:picMkLst>
            <pc:docMk/>
            <pc:sldMk cId="1944958246" sldId="628"/>
            <ac:picMk id="6" creationId="{367D0C48-A4F6-45B2-A736-E5134FFDD020}"/>
          </ac:picMkLst>
        </pc:picChg>
        <pc:picChg chg="add mod">
          <ac:chgData name="Ly" userId="96ec8512-4815-47bc-b2cb-1a6d5e48ea7a" providerId="ADAL" clId="{1249B383-6D44-45F8-BC2D-38DC02138FD5}" dt="2024-01-20T02:32:27.473" v="541" actId="1076"/>
          <ac:picMkLst>
            <pc:docMk/>
            <pc:sldMk cId="1944958246" sldId="628"/>
            <ac:picMk id="9" creationId="{9974E48A-3721-4D56-A0D3-61216A255DA5}"/>
          </ac:picMkLst>
        </pc:picChg>
      </pc:sldChg>
      <pc:sldChg chg="addSp delSp modSp mod">
        <pc:chgData name="Ly" userId="96ec8512-4815-47bc-b2cb-1a6d5e48ea7a" providerId="ADAL" clId="{1249B383-6D44-45F8-BC2D-38DC02138FD5}" dt="2024-01-20T02:33:23.742" v="547" actId="1076"/>
        <pc:sldMkLst>
          <pc:docMk/>
          <pc:sldMk cId="1306434021" sldId="629"/>
        </pc:sldMkLst>
        <pc:picChg chg="add mod">
          <ac:chgData name="Ly" userId="96ec8512-4815-47bc-b2cb-1a6d5e48ea7a" providerId="ADAL" clId="{1249B383-6D44-45F8-BC2D-38DC02138FD5}" dt="2024-01-20T02:32:57.930" v="545" actId="1076"/>
          <ac:picMkLst>
            <pc:docMk/>
            <pc:sldMk cId="1306434021" sldId="629"/>
            <ac:picMk id="5" creationId="{C82B84E6-034E-4134-A046-069E0859BAEA}"/>
          </ac:picMkLst>
        </pc:picChg>
        <pc:picChg chg="del">
          <ac:chgData name="Ly" userId="96ec8512-4815-47bc-b2cb-1a6d5e48ea7a" providerId="ADAL" clId="{1249B383-6D44-45F8-BC2D-38DC02138FD5}" dt="2024-01-20T02:32:32.248" v="542" actId="478"/>
          <ac:picMkLst>
            <pc:docMk/>
            <pc:sldMk cId="1306434021" sldId="629"/>
            <ac:picMk id="6" creationId="{7C1FB49F-5ECD-4919-A7D6-75A9B9BA2A63}"/>
          </ac:picMkLst>
        </pc:picChg>
        <pc:picChg chg="add mod">
          <ac:chgData name="Ly" userId="96ec8512-4815-47bc-b2cb-1a6d5e48ea7a" providerId="ADAL" clId="{1249B383-6D44-45F8-BC2D-38DC02138FD5}" dt="2024-01-20T02:33:23.742" v="547" actId="1076"/>
          <ac:picMkLst>
            <pc:docMk/>
            <pc:sldMk cId="1306434021" sldId="629"/>
            <ac:picMk id="8" creationId="{6140E577-17A6-499C-B401-BF880AB1DC8F}"/>
          </ac:picMkLst>
        </pc:picChg>
        <pc:picChg chg="del">
          <ac:chgData name="Ly" userId="96ec8512-4815-47bc-b2cb-1a6d5e48ea7a" providerId="ADAL" clId="{1249B383-6D44-45F8-BC2D-38DC02138FD5}" dt="2024-01-20T02:32:33.817" v="543" actId="478"/>
          <ac:picMkLst>
            <pc:docMk/>
            <pc:sldMk cId="1306434021" sldId="629"/>
            <ac:picMk id="9" creationId="{11B6173B-48CB-4485-B80B-36A35B83E4CC}"/>
          </ac:picMkLst>
        </pc:picChg>
      </pc:sldChg>
      <pc:sldChg chg="addSp delSp modSp mod">
        <pc:chgData name="Ly" userId="96ec8512-4815-47bc-b2cb-1a6d5e48ea7a" providerId="ADAL" clId="{1249B383-6D44-45F8-BC2D-38DC02138FD5}" dt="2024-01-20T02:34:14.282" v="552" actId="1076"/>
        <pc:sldMkLst>
          <pc:docMk/>
          <pc:sldMk cId="3728019527" sldId="630"/>
        </pc:sldMkLst>
        <pc:picChg chg="add mod">
          <ac:chgData name="Ly" userId="96ec8512-4815-47bc-b2cb-1a6d5e48ea7a" providerId="ADAL" clId="{1249B383-6D44-45F8-BC2D-38DC02138FD5}" dt="2024-01-20T02:33:52.637" v="550" actId="1076"/>
          <ac:picMkLst>
            <pc:docMk/>
            <pc:sldMk cId="3728019527" sldId="630"/>
            <ac:picMk id="5" creationId="{CF4EA3B0-0539-4C67-A481-5795F0BAFFC1}"/>
          </ac:picMkLst>
        </pc:picChg>
        <pc:picChg chg="del">
          <ac:chgData name="Ly" userId="96ec8512-4815-47bc-b2cb-1a6d5e48ea7a" providerId="ADAL" clId="{1249B383-6D44-45F8-BC2D-38DC02138FD5}" dt="2024-01-20T02:33:27.287" v="548" actId="478"/>
          <ac:picMkLst>
            <pc:docMk/>
            <pc:sldMk cId="3728019527" sldId="630"/>
            <ac:picMk id="6" creationId="{B63CA8F7-A80B-4D12-A04A-74E6C4D0890B}"/>
          </ac:picMkLst>
        </pc:picChg>
        <pc:picChg chg="add mod">
          <ac:chgData name="Ly" userId="96ec8512-4815-47bc-b2cb-1a6d5e48ea7a" providerId="ADAL" clId="{1249B383-6D44-45F8-BC2D-38DC02138FD5}" dt="2024-01-20T02:34:14.282" v="552" actId="1076"/>
          <ac:picMkLst>
            <pc:docMk/>
            <pc:sldMk cId="3728019527" sldId="630"/>
            <ac:picMk id="9" creationId="{B60147FC-C109-43E5-BEC9-77CFDAF7866E}"/>
          </ac:picMkLst>
        </pc:picChg>
      </pc:sldChg>
      <pc:sldChg chg="addSp delSp modSp mod">
        <pc:chgData name="Ly" userId="96ec8512-4815-47bc-b2cb-1a6d5e48ea7a" providerId="ADAL" clId="{1249B383-6D44-45F8-BC2D-38DC02138FD5}" dt="2024-01-20T02:50:35.831" v="651" actId="1076"/>
        <pc:sldMkLst>
          <pc:docMk/>
          <pc:sldMk cId="3738772131" sldId="631"/>
        </pc:sldMkLst>
        <pc:picChg chg="add del mod">
          <ac:chgData name="Ly" userId="96ec8512-4815-47bc-b2cb-1a6d5e48ea7a" providerId="ADAL" clId="{1249B383-6D44-45F8-BC2D-38DC02138FD5}" dt="2024-01-20T02:47:54.216" v="616" actId="21"/>
          <ac:picMkLst>
            <pc:docMk/>
            <pc:sldMk cId="3738772131" sldId="631"/>
            <ac:picMk id="3" creationId="{4881410B-AB1C-4ABE-BE3A-EA099A14A052}"/>
          </ac:picMkLst>
        </pc:picChg>
        <pc:picChg chg="del">
          <ac:chgData name="Ly" userId="96ec8512-4815-47bc-b2cb-1a6d5e48ea7a" providerId="ADAL" clId="{1249B383-6D44-45F8-BC2D-38DC02138FD5}" dt="2024-01-20T02:35:20.095" v="562" actId="478"/>
          <ac:picMkLst>
            <pc:docMk/>
            <pc:sldMk cId="3738772131" sldId="631"/>
            <ac:picMk id="7" creationId="{2100C966-44BB-4F5B-839B-74F2DE731EA8}"/>
          </ac:picMkLst>
        </pc:picChg>
        <pc:picChg chg="add mod">
          <ac:chgData name="Ly" userId="96ec8512-4815-47bc-b2cb-1a6d5e48ea7a" providerId="ADAL" clId="{1249B383-6D44-45F8-BC2D-38DC02138FD5}" dt="2024-01-20T02:49:22.578" v="635" actId="1076"/>
          <ac:picMkLst>
            <pc:docMk/>
            <pc:sldMk cId="3738772131" sldId="631"/>
            <ac:picMk id="9" creationId="{140864B6-9572-4AA6-A8DD-C591303E0B3B}"/>
          </ac:picMkLst>
        </pc:picChg>
        <pc:picChg chg="del">
          <ac:chgData name="Ly" userId="96ec8512-4815-47bc-b2cb-1a6d5e48ea7a" providerId="ADAL" clId="{1249B383-6D44-45F8-BC2D-38DC02138FD5}" dt="2024-01-20T02:35:17.921" v="561" actId="478"/>
          <ac:picMkLst>
            <pc:docMk/>
            <pc:sldMk cId="3738772131" sldId="631"/>
            <ac:picMk id="10" creationId="{3D3A1D74-99BA-431D-962F-4E20622F6C8A}"/>
          </ac:picMkLst>
        </pc:picChg>
        <pc:picChg chg="add mod">
          <ac:chgData name="Ly" userId="96ec8512-4815-47bc-b2cb-1a6d5e48ea7a" providerId="ADAL" clId="{1249B383-6D44-45F8-BC2D-38DC02138FD5}" dt="2024-01-20T02:50:35.831" v="651" actId="1076"/>
          <ac:picMkLst>
            <pc:docMk/>
            <pc:sldMk cId="3738772131" sldId="631"/>
            <ac:picMk id="12" creationId="{CBB6E7DF-4283-484B-BD32-DAC52E165F8B}"/>
          </ac:picMkLst>
        </pc:picChg>
        <pc:picChg chg="add mod">
          <ac:chgData name="Ly" userId="96ec8512-4815-47bc-b2cb-1a6d5e48ea7a" providerId="ADAL" clId="{1249B383-6D44-45F8-BC2D-38DC02138FD5}" dt="2024-01-20T02:50:24.777" v="649" actId="1076"/>
          <ac:picMkLst>
            <pc:docMk/>
            <pc:sldMk cId="3738772131" sldId="631"/>
            <ac:picMk id="13" creationId="{100B9539-3972-416C-A5E4-2F0C340966C4}"/>
          </ac:picMkLst>
        </pc:picChg>
      </pc:sldChg>
      <pc:sldChg chg="addSp delSp modSp mod">
        <pc:chgData name="Ly" userId="96ec8512-4815-47bc-b2cb-1a6d5e48ea7a" providerId="ADAL" clId="{1249B383-6D44-45F8-BC2D-38DC02138FD5}" dt="2024-01-20T02:51:45.574" v="665" actId="14100"/>
        <pc:sldMkLst>
          <pc:docMk/>
          <pc:sldMk cId="2455756779" sldId="632"/>
        </pc:sldMkLst>
        <pc:picChg chg="del">
          <ac:chgData name="Ly" userId="96ec8512-4815-47bc-b2cb-1a6d5e48ea7a" providerId="ADAL" clId="{1249B383-6D44-45F8-BC2D-38DC02138FD5}" dt="2024-01-20T02:35:24.561" v="564" actId="478"/>
          <ac:picMkLst>
            <pc:docMk/>
            <pc:sldMk cId="2455756779" sldId="632"/>
            <ac:picMk id="3" creationId="{521BC94B-6E67-46D4-8AE8-9094E4701B7E}"/>
          </ac:picMkLst>
        </pc:picChg>
        <pc:picChg chg="add del mod">
          <ac:chgData name="Ly" userId="96ec8512-4815-47bc-b2cb-1a6d5e48ea7a" providerId="ADAL" clId="{1249B383-6D44-45F8-BC2D-38DC02138FD5}" dt="2024-01-20T02:49:40.013" v="640" actId="21"/>
          <ac:picMkLst>
            <pc:docMk/>
            <pc:sldMk cId="2455756779" sldId="632"/>
            <ac:picMk id="7" creationId="{D59D3CC3-AB3B-46AE-9611-DA87CA2E308E}"/>
          </ac:picMkLst>
        </pc:picChg>
        <pc:picChg chg="del">
          <ac:chgData name="Ly" userId="96ec8512-4815-47bc-b2cb-1a6d5e48ea7a" providerId="ADAL" clId="{1249B383-6D44-45F8-BC2D-38DC02138FD5}" dt="2024-01-20T02:35:22.974" v="563" actId="478"/>
          <ac:picMkLst>
            <pc:docMk/>
            <pc:sldMk cId="2455756779" sldId="632"/>
            <ac:picMk id="9" creationId="{43954CE8-6DE2-4B08-9C43-00689C89B999}"/>
          </ac:picMkLst>
        </pc:picChg>
        <pc:picChg chg="add mod">
          <ac:chgData name="Ly" userId="96ec8512-4815-47bc-b2cb-1a6d5e48ea7a" providerId="ADAL" clId="{1249B383-6D44-45F8-BC2D-38DC02138FD5}" dt="2024-01-20T02:51:37.122" v="663" actId="14100"/>
          <ac:picMkLst>
            <pc:docMk/>
            <pc:sldMk cId="2455756779" sldId="632"/>
            <ac:picMk id="10" creationId="{13CEE354-2684-415E-8DD3-A2DF668ED867}"/>
          </ac:picMkLst>
        </pc:picChg>
        <pc:picChg chg="add mod">
          <ac:chgData name="Ly" userId="96ec8512-4815-47bc-b2cb-1a6d5e48ea7a" providerId="ADAL" clId="{1249B383-6D44-45F8-BC2D-38DC02138FD5}" dt="2024-01-20T02:51:45.574" v="665" actId="14100"/>
          <ac:picMkLst>
            <pc:docMk/>
            <pc:sldMk cId="2455756779" sldId="632"/>
            <ac:picMk id="11" creationId="{D405C676-0BC2-4D61-AFC1-A9F52CDECF25}"/>
          </ac:picMkLst>
        </pc:picChg>
      </pc:sldChg>
      <pc:sldChg chg="addSp delSp modSp mod">
        <pc:chgData name="Ly" userId="96ec8512-4815-47bc-b2cb-1a6d5e48ea7a" providerId="ADAL" clId="{1249B383-6D44-45F8-BC2D-38DC02138FD5}" dt="2024-01-20T02:52:44.022" v="674" actId="1076"/>
        <pc:sldMkLst>
          <pc:docMk/>
          <pc:sldMk cId="2637451809" sldId="633"/>
        </pc:sldMkLst>
        <pc:picChg chg="del">
          <ac:chgData name="Ly" userId="96ec8512-4815-47bc-b2cb-1a6d5e48ea7a" providerId="ADAL" clId="{1249B383-6D44-45F8-BC2D-38DC02138FD5}" dt="2024-01-20T02:35:29.244" v="566" actId="478"/>
          <ac:picMkLst>
            <pc:docMk/>
            <pc:sldMk cId="2637451809" sldId="633"/>
            <ac:picMk id="3" creationId="{268EB3B9-9CF8-44A0-B4A7-31C48B8F49D8}"/>
          </ac:picMkLst>
        </pc:picChg>
        <pc:picChg chg="del">
          <ac:chgData name="Ly" userId="96ec8512-4815-47bc-b2cb-1a6d5e48ea7a" providerId="ADAL" clId="{1249B383-6D44-45F8-BC2D-38DC02138FD5}" dt="2024-01-20T02:35:27.574" v="565" actId="478"/>
          <ac:picMkLst>
            <pc:docMk/>
            <pc:sldMk cId="2637451809" sldId="633"/>
            <ac:picMk id="7" creationId="{2D9F2C45-073B-409E-8D53-10187ADC0FB6}"/>
          </ac:picMkLst>
        </pc:picChg>
        <pc:picChg chg="add del mod">
          <ac:chgData name="Ly" userId="96ec8512-4815-47bc-b2cb-1a6d5e48ea7a" providerId="ADAL" clId="{1249B383-6D44-45F8-BC2D-38DC02138FD5}" dt="2024-01-20T02:51:56.299" v="667" actId="14100"/>
          <ac:picMkLst>
            <pc:docMk/>
            <pc:sldMk cId="2637451809" sldId="633"/>
            <ac:picMk id="8" creationId="{79B823C0-E885-4F10-AB55-7EE90B5E1B5B}"/>
          </ac:picMkLst>
        </pc:picChg>
        <pc:picChg chg="add del mod">
          <ac:chgData name="Ly" userId="96ec8512-4815-47bc-b2cb-1a6d5e48ea7a" providerId="ADAL" clId="{1249B383-6D44-45F8-BC2D-38DC02138FD5}" dt="2024-01-20T02:50:58.707" v="656" actId="21"/>
          <ac:picMkLst>
            <pc:docMk/>
            <pc:sldMk cId="2637451809" sldId="633"/>
            <ac:picMk id="10" creationId="{56F5CC1F-4AE7-42C1-AAB4-3B72F0DD3648}"/>
          </ac:picMkLst>
        </pc:picChg>
        <pc:picChg chg="add mod">
          <ac:chgData name="Ly" userId="96ec8512-4815-47bc-b2cb-1a6d5e48ea7a" providerId="ADAL" clId="{1249B383-6D44-45F8-BC2D-38DC02138FD5}" dt="2024-01-20T02:52:09.663" v="670" actId="1076"/>
          <ac:picMkLst>
            <pc:docMk/>
            <pc:sldMk cId="2637451809" sldId="633"/>
            <ac:picMk id="12" creationId="{4D91787F-9FC0-4B19-801D-899869205DD2}"/>
          </ac:picMkLst>
        </pc:picChg>
        <pc:picChg chg="add mod">
          <ac:chgData name="Ly" userId="96ec8512-4815-47bc-b2cb-1a6d5e48ea7a" providerId="ADAL" clId="{1249B383-6D44-45F8-BC2D-38DC02138FD5}" dt="2024-01-20T02:52:44.022" v="674" actId="1076"/>
          <ac:picMkLst>
            <pc:docMk/>
            <pc:sldMk cId="2637451809" sldId="633"/>
            <ac:picMk id="14" creationId="{EA47AFCA-52BB-4E8D-9337-1DF40B5D569E}"/>
          </ac:picMkLst>
        </pc:picChg>
      </pc:sldChg>
      <pc:sldChg chg="addSp delSp modSp mod ord">
        <pc:chgData name="Ly" userId="96ec8512-4815-47bc-b2cb-1a6d5e48ea7a" providerId="ADAL" clId="{1249B383-6D44-45F8-BC2D-38DC02138FD5}" dt="2024-01-20T04:30:30.539" v="1021" actId="1076"/>
        <pc:sldMkLst>
          <pc:docMk/>
          <pc:sldMk cId="3432777454" sldId="634"/>
        </pc:sldMkLst>
        <pc:spChg chg="mod">
          <ac:chgData name="Ly" userId="96ec8512-4815-47bc-b2cb-1a6d5e48ea7a" providerId="ADAL" clId="{1249B383-6D44-45F8-BC2D-38DC02138FD5}" dt="2024-01-20T04:30:30.539" v="1021" actId="1076"/>
          <ac:spMkLst>
            <pc:docMk/>
            <pc:sldMk cId="3432777454" sldId="634"/>
            <ac:spMk id="8" creationId="{1CF71ED8-E89D-439A-A67C-10EC82B066CE}"/>
          </ac:spMkLst>
        </pc:spChg>
        <pc:picChg chg="del">
          <ac:chgData name="Ly" userId="96ec8512-4815-47bc-b2cb-1a6d5e48ea7a" providerId="ADAL" clId="{1249B383-6D44-45F8-BC2D-38DC02138FD5}" dt="2024-01-20T04:27:00.649" v="1006" actId="478"/>
          <ac:picMkLst>
            <pc:docMk/>
            <pc:sldMk cId="3432777454" sldId="634"/>
            <ac:picMk id="3" creationId="{514A5E6C-946D-4998-BAA4-23F21FB4C581}"/>
          </ac:picMkLst>
        </pc:picChg>
        <pc:picChg chg="add mod">
          <ac:chgData name="Ly" userId="96ec8512-4815-47bc-b2cb-1a6d5e48ea7a" providerId="ADAL" clId="{1249B383-6D44-45F8-BC2D-38DC02138FD5}" dt="2024-01-20T04:30:07.785" v="1016" actId="14100"/>
          <ac:picMkLst>
            <pc:docMk/>
            <pc:sldMk cId="3432777454" sldId="634"/>
            <ac:picMk id="6" creationId="{77F9146B-6CBE-4211-8ADA-59C7FD99C5F1}"/>
          </ac:picMkLst>
        </pc:picChg>
        <pc:picChg chg="del">
          <ac:chgData name="Ly" userId="96ec8512-4815-47bc-b2cb-1a6d5e48ea7a" providerId="ADAL" clId="{1249B383-6D44-45F8-BC2D-38DC02138FD5}" dt="2024-01-20T04:27:02.580" v="1007" actId="478"/>
          <ac:picMkLst>
            <pc:docMk/>
            <pc:sldMk cId="3432777454" sldId="634"/>
            <ac:picMk id="7" creationId="{2D195795-B633-4A4B-8FAD-5DC6F7F7FE55}"/>
          </ac:picMkLst>
        </pc:picChg>
        <pc:picChg chg="add mod">
          <ac:chgData name="Ly" userId="96ec8512-4815-47bc-b2cb-1a6d5e48ea7a" providerId="ADAL" clId="{1249B383-6D44-45F8-BC2D-38DC02138FD5}" dt="2024-01-20T04:30:22.357" v="1020" actId="14100"/>
          <ac:picMkLst>
            <pc:docMk/>
            <pc:sldMk cId="3432777454" sldId="634"/>
            <ac:picMk id="10" creationId="{EEFC5BDC-D7C9-4511-A193-87B4964DAE23}"/>
          </ac:picMkLst>
        </pc:picChg>
      </pc:sldChg>
      <pc:sldChg chg="addSp delSp modSp mod">
        <pc:chgData name="Ly" userId="96ec8512-4815-47bc-b2cb-1a6d5e48ea7a" providerId="ADAL" clId="{1249B383-6D44-45F8-BC2D-38DC02138FD5}" dt="2024-01-20T03:27:23.687" v="776" actId="1076"/>
        <pc:sldMkLst>
          <pc:docMk/>
          <pc:sldMk cId="1523016980" sldId="635"/>
        </pc:sldMkLst>
        <pc:spChg chg="mod">
          <ac:chgData name="Ly" userId="96ec8512-4815-47bc-b2cb-1a6d5e48ea7a" providerId="ADAL" clId="{1249B383-6D44-45F8-BC2D-38DC02138FD5}" dt="2024-01-20T03:26:48.144" v="771" actId="1076"/>
          <ac:spMkLst>
            <pc:docMk/>
            <pc:sldMk cId="1523016980" sldId="635"/>
            <ac:spMk id="8" creationId="{1CF71ED8-E89D-439A-A67C-10EC82B066CE}"/>
          </ac:spMkLst>
        </pc:spChg>
        <pc:picChg chg="del">
          <ac:chgData name="Ly" userId="96ec8512-4815-47bc-b2cb-1a6d5e48ea7a" providerId="ADAL" clId="{1249B383-6D44-45F8-BC2D-38DC02138FD5}" dt="2024-01-20T02:55:19.760" v="696" actId="478"/>
          <ac:picMkLst>
            <pc:docMk/>
            <pc:sldMk cId="1523016980" sldId="635"/>
            <ac:picMk id="3" creationId="{DD28D0F5-B807-4B3C-A8F8-0037161F01DA}"/>
          </ac:picMkLst>
        </pc:picChg>
        <pc:picChg chg="add mod">
          <ac:chgData name="Ly" userId="96ec8512-4815-47bc-b2cb-1a6d5e48ea7a" providerId="ADAL" clId="{1249B383-6D44-45F8-BC2D-38DC02138FD5}" dt="2024-01-20T03:26:51.383" v="772" actId="14100"/>
          <ac:picMkLst>
            <pc:docMk/>
            <pc:sldMk cId="1523016980" sldId="635"/>
            <ac:picMk id="6" creationId="{69598C42-899A-4C9D-9A77-C80ED3F1D34C}"/>
          </ac:picMkLst>
        </pc:picChg>
        <pc:picChg chg="del">
          <ac:chgData name="Ly" userId="96ec8512-4815-47bc-b2cb-1a6d5e48ea7a" providerId="ADAL" clId="{1249B383-6D44-45F8-BC2D-38DC02138FD5}" dt="2024-01-20T02:55:21.566" v="697" actId="478"/>
          <ac:picMkLst>
            <pc:docMk/>
            <pc:sldMk cId="1523016980" sldId="635"/>
            <ac:picMk id="7" creationId="{92EA9DAA-B1D0-461E-BBA3-0EFA4FCD02F2}"/>
          </ac:picMkLst>
        </pc:picChg>
        <pc:picChg chg="add mod">
          <ac:chgData name="Ly" userId="96ec8512-4815-47bc-b2cb-1a6d5e48ea7a" providerId="ADAL" clId="{1249B383-6D44-45F8-BC2D-38DC02138FD5}" dt="2024-01-20T03:27:23.687" v="776" actId="1076"/>
          <ac:picMkLst>
            <pc:docMk/>
            <pc:sldMk cId="1523016980" sldId="635"/>
            <ac:picMk id="10" creationId="{B7430D57-2678-4BD9-A5B9-532563CF1703}"/>
          </ac:picMkLst>
        </pc:picChg>
      </pc:sldChg>
      <pc:sldChg chg="addSp delSp modSp mod">
        <pc:chgData name="Ly" userId="96ec8512-4815-47bc-b2cb-1a6d5e48ea7a" providerId="ADAL" clId="{1249B383-6D44-45F8-BC2D-38DC02138FD5}" dt="2024-01-20T04:21:25.070" v="969" actId="1076"/>
        <pc:sldMkLst>
          <pc:docMk/>
          <pc:sldMk cId="3189403011" sldId="636"/>
        </pc:sldMkLst>
        <pc:spChg chg="mod">
          <ac:chgData name="Ly" userId="96ec8512-4815-47bc-b2cb-1a6d5e48ea7a" providerId="ADAL" clId="{1249B383-6D44-45F8-BC2D-38DC02138FD5}" dt="2024-01-20T04:18:02.936" v="949" actId="1076"/>
          <ac:spMkLst>
            <pc:docMk/>
            <pc:sldMk cId="3189403011" sldId="636"/>
            <ac:spMk id="8" creationId="{1CF71ED8-E89D-439A-A67C-10EC82B066CE}"/>
          </ac:spMkLst>
        </pc:spChg>
        <pc:picChg chg="add del">
          <ac:chgData name="Ly" userId="96ec8512-4815-47bc-b2cb-1a6d5e48ea7a" providerId="ADAL" clId="{1249B383-6D44-45F8-BC2D-38DC02138FD5}" dt="2024-01-20T04:17:57.043" v="947" actId="478"/>
          <ac:picMkLst>
            <pc:docMk/>
            <pc:sldMk cId="3189403011" sldId="636"/>
            <ac:picMk id="3" creationId="{C044F6CA-FCDF-4CF0-B164-1ECE7ABD9DD1}"/>
          </ac:picMkLst>
        </pc:picChg>
        <pc:picChg chg="add mod">
          <ac:chgData name="Ly" userId="96ec8512-4815-47bc-b2cb-1a6d5e48ea7a" providerId="ADAL" clId="{1249B383-6D44-45F8-BC2D-38DC02138FD5}" dt="2024-01-20T04:21:22.234" v="968" actId="1076"/>
          <ac:picMkLst>
            <pc:docMk/>
            <pc:sldMk cId="3189403011" sldId="636"/>
            <ac:picMk id="6" creationId="{E2560453-DD3B-4B55-A07D-CEAC7BD78934}"/>
          </ac:picMkLst>
        </pc:picChg>
        <pc:picChg chg="del">
          <ac:chgData name="Ly" userId="96ec8512-4815-47bc-b2cb-1a6d5e48ea7a" providerId="ADAL" clId="{1249B383-6D44-45F8-BC2D-38DC02138FD5}" dt="2024-01-20T04:17:59.002" v="948" actId="478"/>
          <ac:picMkLst>
            <pc:docMk/>
            <pc:sldMk cId="3189403011" sldId="636"/>
            <ac:picMk id="7" creationId="{4C2772F3-F960-4C28-81C2-FF700936F417}"/>
          </ac:picMkLst>
        </pc:picChg>
        <pc:picChg chg="add mod modCrop">
          <ac:chgData name="Ly" userId="96ec8512-4815-47bc-b2cb-1a6d5e48ea7a" providerId="ADAL" clId="{1249B383-6D44-45F8-BC2D-38DC02138FD5}" dt="2024-01-20T04:21:25.070" v="969" actId="1076"/>
          <ac:picMkLst>
            <pc:docMk/>
            <pc:sldMk cId="3189403011" sldId="636"/>
            <ac:picMk id="10" creationId="{F9E4DE1C-9615-422C-B31B-6658529FFC5E}"/>
          </ac:picMkLst>
        </pc:picChg>
        <pc:picChg chg="add mod">
          <ac:chgData name="Ly" userId="96ec8512-4815-47bc-b2cb-1a6d5e48ea7a" providerId="ADAL" clId="{1249B383-6D44-45F8-BC2D-38DC02138FD5}" dt="2024-01-20T04:20:58.684" v="962" actId="1076"/>
          <ac:picMkLst>
            <pc:docMk/>
            <pc:sldMk cId="3189403011" sldId="636"/>
            <ac:picMk id="12" creationId="{F3D17382-B723-43A1-927C-7980333B1BFA}"/>
          </ac:picMkLst>
        </pc:picChg>
      </pc:sldChg>
      <pc:sldChg chg="addSp delSp modSp mod">
        <pc:chgData name="Ly" userId="96ec8512-4815-47bc-b2cb-1a6d5e48ea7a" providerId="ADAL" clId="{1249B383-6D44-45F8-BC2D-38DC02138FD5}" dt="2024-01-20T05:11:58.262" v="1429" actId="1076"/>
        <pc:sldMkLst>
          <pc:docMk/>
          <pc:sldMk cId="364866988" sldId="638"/>
        </pc:sldMkLst>
        <pc:spChg chg="mod">
          <ac:chgData name="Ly" userId="96ec8512-4815-47bc-b2cb-1a6d5e48ea7a" providerId="ADAL" clId="{1249B383-6D44-45F8-BC2D-38DC02138FD5}" dt="2024-01-20T05:11:58.262" v="1429" actId="1076"/>
          <ac:spMkLst>
            <pc:docMk/>
            <pc:sldMk cId="364866988" sldId="638"/>
            <ac:spMk id="12" creationId="{09016B34-507C-40F1-A665-3BF5F027CBD4}"/>
          </ac:spMkLst>
        </pc:spChg>
        <pc:picChg chg="del">
          <ac:chgData name="Ly" userId="96ec8512-4815-47bc-b2cb-1a6d5e48ea7a" providerId="ADAL" clId="{1249B383-6D44-45F8-BC2D-38DC02138FD5}" dt="2024-01-20T04:56:42.861" v="1122" actId="478"/>
          <ac:picMkLst>
            <pc:docMk/>
            <pc:sldMk cId="364866988" sldId="638"/>
            <ac:picMk id="3" creationId="{37A2D394-BC5E-4A84-B3C9-99DA672418FD}"/>
          </ac:picMkLst>
        </pc:picChg>
        <pc:picChg chg="add mod">
          <ac:chgData name="Ly" userId="96ec8512-4815-47bc-b2cb-1a6d5e48ea7a" providerId="ADAL" clId="{1249B383-6D44-45F8-BC2D-38DC02138FD5}" dt="2024-01-20T05:11:54.461" v="1428" actId="1076"/>
          <ac:picMkLst>
            <pc:docMk/>
            <pc:sldMk cId="364866988" sldId="638"/>
            <ac:picMk id="6" creationId="{0A8C5DED-BF14-437B-8FAD-813CAF11314A}"/>
          </ac:picMkLst>
        </pc:picChg>
        <pc:picChg chg="del">
          <ac:chgData name="Ly" userId="96ec8512-4815-47bc-b2cb-1a6d5e48ea7a" providerId="ADAL" clId="{1249B383-6D44-45F8-BC2D-38DC02138FD5}" dt="2024-01-20T04:56:44.394" v="1123" actId="478"/>
          <ac:picMkLst>
            <pc:docMk/>
            <pc:sldMk cId="364866988" sldId="638"/>
            <ac:picMk id="7" creationId="{818539CE-5D6A-427D-B869-7AA990F56B72}"/>
          </ac:picMkLst>
        </pc:picChg>
      </pc:sldChg>
      <pc:sldChg chg="del">
        <pc:chgData name="Ly" userId="96ec8512-4815-47bc-b2cb-1a6d5e48ea7a" providerId="ADAL" clId="{1249B383-6D44-45F8-BC2D-38DC02138FD5}" dt="2024-01-20T05:27:18.110" v="1494" actId="47"/>
        <pc:sldMkLst>
          <pc:docMk/>
          <pc:sldMk cId="3708352769" sldId="641"/>
        </pc:sldMkLst>
      </pc:sldChg>
      <pc:sldChg chg="del">
        <pc:chgData name="Ly" userId="96ec8512-4815-47bc-b2cb-1a6d5e48ea7a" providerId="ADAL" clId="{1249B383-6D44-45F8-BC2D-38DC02138FD5}" dt="2024-01-20T05:27:14.494" v="1492" actId="47"/>
        <pc:sldMkLst>
          <pc:docMk/>
          <pc:sldMk cId="2260155913" sldId="642"/>
        </pc:sldMkLst>
      </pc:sldChg>
      <pc:sldChg chg="del">
        <pc:chgData name="Ly" userId="96ec8512-4815-47bc-b2cb-1a6d5e48ea7a" providerId="ADAL" clId="{1249B383-6D44-45F8-BC2D-38DC02138FD5}" dt="2024-01-20T05:27:16.633" v="1493" actId="47"/>
        <pc:sldMkLst>
          <pc:docMk/>
          <pc:sldMk cId="1455787024" sldId="643"/>
        </pc:sldMkLst>
      </pc:sldChg>
      <pc:sldChg chg="del">
        <pc:chgData name="Ly" userId="96ec8512-4815-47bc-b2cb-1a6d5e48ea7a" providerId="ADAL" clId="{1249B383-6D44-45F8-BC2D-38DC02138FD5}" dt="2024-01-20T05:27:19.431" v="1495" actId="47"/>
        <pc:sldMkLst>
          <pc:docMk/>
          <pc:sldMk cId="2655241084" sldId="644"/>
        </pc:sldMkLst>
      </pc:sldChg>
      <pc:sldChg chg="del">
        <pc:chgData name="Ly" userId="96ec8512-4815-47bc-b2cb-1a6d5e48ea7a" providerId="ADAL" clId="{1249B383-6D44-45F8-BC2D-38DC02138FD5}" dt="2024-01-20T05:27:30.556" v="1502" actId="47"/>
        <pc:sldMkLst>
          <pc:docMk/>
          <pc:sldMk cId="270799997" sldId="645"/>
        </pc:sldMkLst>
      </pc:sldChg>
      <pc:sldChg chg="del">
        <pc:chgData name="Ly" userId="96ec8512-4815-47bc-b2cb-1a6d5e48ea7a" providerId="ADAL" clId="{1249B383-6D44-45F8-BC2D-38DC02138FD5}" dt="2024-01-20T05:27:32.422" v="1503" actId="47"/>
        <pc:sldMkLst>
          <pc:docMk/>
          <pc:sldMk cId="3872697595" sldId="646"/>
        </pc:sldMkLst>
      </pc:sldChg>
      <pc:sldChg chg="addSp delSp modSp mod">
        <pc:chgData name="Ly" userId="96ec8512-4815-47bc-b2cb-1a6d5e48ea7a" providerId="ADAL" clId="{1249B383-6D44-45F8-BC2D-38DC02138FD5}" dt="2024-01-20T08:51:50.188" v="1638" actId="1076"/>
        <pc:sldMkLst>
          <pc:docMk/>
          <pc:sldMk cId="926293129" sldId="647"/>
        </pc:sldMkLst>
        <pc:grpChg chg="del">
          <ac:chgData name="Ly" userId="96ec8512-4815-47bc-b2cb-1a6d5e48ea7a" providerId="ADAL" clId="{1249B383-6D44-45F8-BC2D-38DC02138FD5}" dt="2024-01-20T08:45:29.584" v="1608" actId="478"/>
          <ac:grpSpMkLst>
            <pc:docMk/>
            <pc:sldMk cId="926293129" sldId="647"/>
            <ac:grpSpMk id="15" creationId="{98D86D13-4B73-43AF-902B-3606088EB89D}"/>
          </ac:grpSpMkLst>
        </pc:grpChg>
        <pc:grpChg chg="del">
          <ac:chgData name="Ly" userId="96ec8512-4815-47bc-b2cb-1a6d5e48ea7a" providerId="ADAL" clId="{1249B383-6D44-45F8-BC2D-38DC02138FD5}" dt="2024-01-20T08:45:31.352" v="1609" actId="478"/>
          <ac:grpSpMkLst>
            <pc:docMk/>
            <pc:sldMk cId="926293129" sldId="647"/>
            <ac:grpSpMk id="18" creationId="{9EAEC06C-32DA-43A3-BE7B-E6517A7A3380}"/>
          </ac:grpSpMkLst>
        </pc:grpChg>
        <pc:picChg chg="add mod">
          <ac:chgData name="Ly" userId="96ec8512-4815-47bc-b2cb-1a6d5e48ea7a" providerId="ADAL" clId="{1249B383-6D44-45F8-BC2D-38DC02138FD5}" dt="2024-01-20T08:51:50.188" v="1638" actId="1076"/>
          <ac:picMkLst>
            <pc:docMk/>
            <pc:sldMk cId="926293129" sldId="647"/>
            <ac:picMk id="6" creationId="{142CB44E-40E5-452F-985C-E677A6B6196D}"/>
          </ac:picMkLst>
        </pc:picChg>
      </pc:sldChg>
      <pc:sldChg chg="del">
        <pc:chgData name="Ly" userId="96ec8512-4815-47bc-b2cb-1a6d5e48ea7a" providerId="ADAL" clId="{1249B383-6D44-45F8-BC2D-38DC02138FD5}" dt="2024-01-20T08:45:34.117" v="1610" actId="47"/>
        <pc:sldMkLst>
          <pc:docMk/>
          <pc:sldMk cId="912223055" sldId="648"/>
        </pc:sldMkLst>
      </pc:sldChg>
      <pc:sldChg chg="del">
        <pc:chgData name="Ly" userId="96ec8512-4815-47bc-b2cb-1a6d5e48ea7a" providerId="ADAL" clId="{1249B383-6D44-45F8-BC2D-38DC02138FD5}" dt="2024-01-20T05:27:20.893" v="1496" actId="47"/>
        <pc:sldMkLst>
          <pc:docMk/>
          <pc:sldMk cId="1101712724" sldId="649"/>
        </pc:sldMkLst>
      </pc:sldChg>
      <pc:sldChg chg="del">
        <pc:chgData name="Ly" userId="96ec8512-4815-47bc-b2cb-1a6d5e48ea7a" providerId="ADAL" clId="{1249B383-6D44-45F8-BC2D-38DC02138FD5}" dt="2024-01-20T05:27:22.234" v="1497" actId="47"/>
        <pc:sldMkLst>
          <pc:docMk/>
          <pc:sldMk cId="1050357725" sldId="650"/>
        </pc:sldMkLst>
      </pc:sldChg>
      <pc:sldChg chg="del">
        <pc:chgData name="Ly" userId="96ec8512-4815-47bc-b2cb-1a6d5e48ea7a" providerId="ADAL" clId="{1249B383-6D44-45F8-BC2D-38DC02138FD5}" dt="2024-01-20T05:27:23.544" v="1498" actId="47"/>
        <pc:sldMkLst>
          <pc:docMk/>
          <pc:sldMk cId="2445583805" sldId="651"/>
        </pc:sldMkLst>
      </pc:sldChg>
      <pc:sldChg chg="del">
        <pc:chgData name="Ly" userId="96ec8512-4815-47bc-b2cb-1a6d5e48ea7a" providerId="ADAL" clId="{1249B383-6D44-45F8-BC2D-38DC02138FD5}" dt="2024-01-20T05:27:25.649" v="1499" actId="47"/>
        <pc:sldMkLst>
          <pc:docMk/>
          <pc:sldMk cId="2858911305" sldId="652"/>
        </pc:sldMkLst>
      </pc:sldChg>
      <pc:sldChg chg="del">
        <pc:chgData name="Ly" userId="96ec8512-4815-47bc-b2cb-1a6d5e48ea7a" providerId="ADAL" clId="{1249B383-6D44-45F8-BC2D-38DC02138FD5}" dt="2024-01-20T05:27:27.208" v="1500" actId="47"/>
        <pc:sldMkLst>
          <pc:docMk/>
          <pc:sldMk cId="1074310600" sldId="653"/>
        </pc:sldMkLst>
      </pc:sldChg>
      <pc:sldChg chg="del">
        <pc:chgData name="Ly" userId="96ec8512-4815-47bc-b2cb-1a6d5e48ea7a" providerId="ADAL" clId="{1249B383-6D44-45F8-BC2D-38DC02138FD5}" dt="2024-01-20T05:27:28.753" v="1501" actId="47"/>
        <pc:sldMkLst>
          <pc:docMk/>
          <pc:sldMk cId="2407656576" sldId="655"/>
        </pc:sldMkLst>
      </pc:sldChg>
      <pc:sldChg chg="addSp delSp modSp mod ord">
        <pc:chgData name="Ly" userId="96ec8512-4815-47bc-b2cb-1a6d5e48ea7a" providerId="ADAL" clId="{1249B383-6D44-45F8-BC2D-38DC02138FD5}" dt="2024-01-20T05:16:41.132" v="1451"/>
        <pc:sldMkLst>
          <pc:docMk/>
          <pc:sldMk cId="1159731390" sldId="656"/>
        </pc:sldMkLst>
        <pc:picChg chg="add mod">
          <ac:chgData name="Ly" userId="96ec8512-4815-47bc-b2cb-1a6d5e48ea7a" providerId="ADAL" clId="{1249B383-6D44-45F8-BC2D-38DC02138FD5}" dt="2024-01-20T05:15:24.783" v="1441" actId="14100"/>
          <ac:picMkLst>
            <pc:docMk/>
            <pc:sldMk cId="1159731390" sldId="656"/>
            <ac:picMk id="3" creationId="{A93F0D0D-30FF-4C62-90A8-FBA6EA3DDF75}"/>
          </ac:picMkLst>
        </pc:picChg>
        <pc:picChg chg="del">
          <ac:chgData name="Ly" userId="96ec8512-4815-47bc-b2cb-1a6d5e48ea7a" providerId="ADAL" clId="{1249B383-6D44-45F8-BC2D-38DC02138FD5}" dt="2024-01-20T04:56:53.032" v="1126" actId="478"/>
          <ac:picMkLst>
            <pc:docMk/>
            <pc:sldMk cId="1159731390" sldId="656"/>
            <ac:picMk id="6" creationId="{340D8305-16D7-4625-BCBE-BF7A19724DFF}"/>
          </ac:picMkLst>
        </pc:picChg>
        <pc:picChg chg="add mod">
          <ac:chgData name="Ly" userId="96ec8512-4815-47bc-b2cb-1a6d5e48ea7a" providerId="ADAL" clId="{1249B383-6D44-45F8-BC2D-38DC02138FD5}" dt="2024-01-20T05:16:00.175" v="1446" actId="14100"/>
          <ac:picMkLst>
            <pc:docMk/>
            <pc:sldMk cId="1159731390" sldId="656"/>
            <ac:picMk id="8" creationId="{3CAB28A0-C1DD-49F6-A576-E8A2EF8E0B0B}"/>
          </ac:picMkLst>
        </pc:picChg>
        <pc:picChg chg="del">
          <ac:chgData name="Ly" userId="96ec8512-4815-47bc-b2cb-1a6d5e48ea7a" providerId="ADAL" clId="{1249B383-6D44-45F8-BC2D-38DC02138FD5}" dt="2024-01-20T04:56:58.738" v="1128" actId="478"/>
          <ac:picMkLst>
            <pc:docMk/>
            <pc:sldMk cId="1159731390" sldId="656"/>
            <ac:picMk id="9" creationId="{61247203-2369-490E-BD85-FF4F9844E9BD}"/>
          </ac:picMkLst>
        </pc:picChg>
        <pc:picChg chg="del">
          <ac:chgData name="Ly" userId="96ec8512-4815-47bc-b2cb-1a6d5e48ea7a" providerId="ADAL" clId="{1249B383-6D44-45F8-BC2D-38DC02138FD5}" dt="2024-01-20T04:56:56.853" v="1127" actId="478"/>
          <ac:picMkLst>
            <pc:docMk/>
            <pc:sldMk cId="1159731390" sldId="656"/>
            <ac:picMk id="12" creationId="{9A93AE12-B846-4982-A02B-5F551243C3B1}"/>
          </ac:picMkLst>
        </pc:picChg>
        <pc:picChg chg="add mod">
          <ac:chgData name="Ly" userId="96ec8512-4815-47bc-b2cb-1a6d5e48ea7a" providerId="ADAL" clId="{1249B383-6D44-45F8-BC2D-38DC02138FD5}" dt="2024-01-20T05:16:30.619" v="1449" actId="14100"/>
          <ac:picMkLst>
            <pc:docMk/>
            <pc:sldMk cId="1159731390" sldId="656"/>
            <ac:picMk id="13" creationId="{71392339-6587-4794-B8F2-D50B7659A900}"/>
          </ac:picMkLst>
        </pc:picChg>
      </pc:sldChg>
      <pc:sldChg chg="addSp delSp modSp mod">
        <pc:chgData name="Ly" userId="96ec8512-4815-47bc-b2cb-1a6d5e48ea7a" providerId="ADAL" clId="{1249B383-6D44-45F8-BC2D-38DC02138FD5}" dt="2024-01-20T05:18:11.847" v="1459" actId="1076"/>
        <pc:sldMkLst>
          <pc:docMk/>
          <pc:sldMk cId="1280181316" sldId="657"/>
        </pc:sldMkLst>
        <pc:spChg chg="mod">
          <ac:chgData name="Ly" userId="96ec8512-4815-47bc-b2cb-1a6d5e48ea7a" providerId="ADAL" clId="{1249B383-6D44-45F8-BC2D-38DC02138FD5}" dt="2024-01-20T05:17:59.172" v="1457" actId="1076"/>
          <ac:spMkLst>
            <pc:docMk/>
            <pc:sldMk cId="1280181316" sldId="657"/>
            <ac:spMk id="10" creationId="{1A0FC33D-B2BC-4EF5-A964-E8C26FA23C70}"/>
          </ac:spMkLst>
        </pc:spChg>
        <pc:picChg chg="del">
          <ac:chgData name="Ly" userId="96ec8512-4815-47bc-b2cb-1a6d5e48ea7a" providerId="ADAL" clId="{1249B383-6D44-45F8-BC2D-38DC02138FD5}" dt="2024-01-20T04:57:04.399" v="1130" actId="478"/>
          <ac:picMkLst>
            <pc:docMk/>
            <pc:sldMk cId="1280181316" sldId="657"/>
            <ac:picMk id="3" creationId="{8827AEB6-7804-41A8-8473-A839DB2CA29A}"/>
          </ac:picMkLst>
        </pc:picChg>
        <pc:picChg chg="add mod">
          <ac:chgData name="Ly" userId="96ec8512-4815-47bc-b2cb-1a6d5e48ea7a" providerId="ADAL" clId="{1249B383-6D44-45F8-BC2D-38DC02138FD5}" dt="2024-01-20T05:18:11.847" v="1459" actId="1076"/>
          <ac:picMkLst>
            <pc:docMk/>
            <pc:sldMk cId="1280181316" sldId="657"/>
            <ac:picMk id="6" creationId="{F96BBE0D-2C7A-4905-8172-B22A0D95CF02}"/>
          </ac:picMkLst>
        </pc:picChg>
        <pc:picChg chg="del">
          <ac:chgData name="Ly" userId="96ec8512-4815-47bc-b2cb-1a6d5e48ea7a" providerId="ADAL" clId="{1249B383-6D44-45F8-BC2D-38DC02138FD5}" dt="2024-01-20T04:57:02.583" v="1129" actId="478"/>
          <ac:picMkLst>
            <pc:docMk/>
            <pc:sldMk cId="1280181316" sldId="657"/>
            <ac:picMk id="8" creationId="{8CB75A91-AB5D-4160-A44F-ADB7D2F899D9}"/>
          </ac:picMkLst>
        </pc:picChg>
        <pc:picChg chg="del">
          <ac:chgData name="Ly" userId="96ec8512-4815-47bc-b2cb-1a6d5e48ea7a" providerId="ADAL" clId="{1249B383-6D44-45F8-BC2D-38DC02138FD5}" dt="2024-01-20T04:57:06.056" v="1131" actId="478"/>
          <ac:picMkLst>
            <pc:docMk/>
            <pc:sldMk cId="1280181316" sldId="657"/>
            <ac:picMk id="13" creationId="{29C14A6F-5D30-43F2-9DB1-4960B399BB26}"/>
          </ac:picMkLst>
        </pc:picChg>
      </pc:sldChg>
      <pc:sldChg chg="del">
        <pc:chgData name="Ly" userId="96ec8512-4815-47bc-b2cb-1a6d5e48ea7a" providerId="ADAL" clId="{1249B383-6D44-45F8-BC2D-38DC02138FD5}" dt="2024-01-20T08:45:35.936" v="1611" actId="47"/>
        <pc:sldMkLst>
          <pc:docMk/>
          <pc:sldMk cId="4105582147" sldId="658"/>
        </pc:sldMkLst>
      </pc:sldChg>
      <pc:sldChg chg="modSp">
        <pc:chgData name="Ly" userId="96ec8512-4815-47bc-b2cb-1a6d5e48ea7a" providerId="ADAL" clId="{1249B383-6D44-45F8-BC2D-38DC02138FD5}" dt="2024-01-20T02:19:09.504" v="439"/>
        <pc:sldMkLst>
          <pc:docMk/>
          <pc:sldMk cId="3919763382" sldId="659"/>
        </pc:sldMkLst>
        <pc:graphicFrameChg chg="mod">
          <ac:chgData name="Ly" userId="96ec8512-4815-47bc-b2cb-1a6d5e48ea7a" providerId="ADAL" clId="{1249B383-6D44-45F8-BC2D-38DC02138FD5}" dt="2024-01-20T02:19:09.504" v="439"/>
          <ac:graphicFrameMkLst>
            <pc:docMk/>
            <pc:sldMk cId="3919763382" sldId="659"/>
            <ac:graphicFrameMk id="3" creationId="{DBA09C01-62C8-4869-8218-4A1670431352}"/>
          </ac:graphicFrameMkLst>
        </pc:graphicFrameChg>
      </pc:sldChg>
      <pc:sldChg chg="addSp delSp modSp add del mod">
        <pc:chgData name="Ly" userId="96ec8512-4815-47bc-b2cb-1a6d5e48ea7a" providerId="ADAL" clId="{1249B383-6D44-45F8-BC2D-38DC02138FD5}" dt="2024-01-20T04:02:14.221" v="862" actId="1076"/>
        <pc:sldMkLst>
          <pc:docMk/>
          <pc:sldMk cId="318754993" sldId="661"/>
        </pc:sldMkLst>
        <pc:picChg chg="del">
          <ac:chgData name="Ly" userId="96ec8512-4815-47bc-b2cb-1a6d5e48ea7a" providerId="ADAL" clId="{1249B383-6D44-45F8-BC2D-38DC02138FD5}" dt="2024-01-20T03:27:45.744" v="780" actId="478"/>
          <ac:picMkLst>
            <pc:docMk/>
            <pc:sldMk cId="318754993" sldId="661"/>
            <ac:picMk id="3" creationId="{F7BB1E12-E6D4-42A0-8152-61F85F151840}"/>
          </ac:picMkLst>
        </pc:picChg>
        <pc:picChg chg="add del mod">
          <ac:chgData name="Ly" userId="96ec8512-4815-47bc-b2cb-1a6d5e48ea7a" providerId="ADAL" clId="{1249B383-6D44-45F8-BC2D-38DC02138FD5}" dt="2024-01-20T03:48:43.972" v="819" actId="478"/>
          <ac:picMkLst>
            <pc:docMk/>
            <pc:sldMk cId="318754993" sldId="661"/>
            <ac:picMk id="6" creationId="{D5226FDA-6848-4DDC-8833-97887DE5D628}"/>
          </ac:picMkLst>
        </pc:picChg>
        <pc:picChg chg="del">
          <ac:chgData name="Ly" userId="96ec8512-4815-47bc-b2cb-1a6d5e48ea7a" providerId="ADAL" clId="{1249B383-6D44-45F8-BC2D-38DC02138FD5}" dt="2024-01-20T03:27:43.598" v="779" actId="478"/>
          <ac:picMkLst>
            <pc:docMk/>
            <pc:sldMk cId="318754993" sldId="661"/>
            <ac:picMk id="8" creationId="{BC6F0179-7919-4E6B-9B03-5848201D036F}"/>
          </ac:picMkLst>
        </pc:picChg>
        <pc:picChg chg="add del mod">
          <ac:chgData name="Ly" userId="96ec8512-4815-47bc-b2cb-1a6d5e48ea7a" providerId="ADAL" clId="{1249B383-6D44-45F8-BC2D-38DC02138FD5}" dt="2024-01-20T03:33:53.696" v="808" actId="478"/>
          <ac:picMkLst>
            <pc:docMk/>
            <pc:sldMk cId="318754993" sldId="661"/>
            <ac:picMk id="9" creationId="{29604E88-57CE-41EE-A0ED-7C792FD9FBC8}"/>
          </ac:picMkLst>
        </pc:picChg>
        <pc:picChg chg="add del mod">
          <ac:chgData name="Ly" userId="96ec8512-4815-47bc-b2cb-1a6d5e48ea7a" providerId="ADAL" clId="{1249B383-6D44-45F8-BC2D-38DC02138FD5}" dt="2024-01-20T03:48:42.440" v="818" actId="478"/>
          <ac:picMkLst>
            <pc:docMk/>
            <pc:sldMk cId="318754993" sldId="661"/>
            <ac:picMk id="13" creationId="{78054F39-8CDE-40D5-A390-C5434E6A76C1}"/>
          </ac:picMkLst>
        </pc:picChg>
        <pc:picChg chg="add mod">
          <ac:chgData name="Ly" userId="96ec8512-4815-47bc-b2cb-1a6d5e48ea7a" providerId="ADAL" clId="{1249B383-6D44-45F8-BC2D-38DC02138FD5}" dt="2024-01-20T04:02:09.983" v="861" actId="1076"/>
          <ac:picMkLst>
            <pc:docMk/>
            <pc:sldMk cId="318754993" sldId="661"/>
            <ac:picMk id="15" creationId="{A1351A87-A0A3-4F3E-B307-8387F6A0684D}"/>
          </ac:picMkLst>
        </pc:picChg>
        <pc:picChg chg="add del mod">
          <ac:chgData name="Ly" userId="96ec8512-4815-47bc-b2cb-1a6d5e48ea7a" providerId="ADAL" clId="{1249B383-6D44-45F8-BC2D-38DC02138FD5}" dt="2024-01-20T03:56:35.765" v="826" actId="478"/>
          <ac:picMkLst>
            <pc:docMk/>
            <pc:sldMk cId="318754993" sldId="661"/>
            <ac:picMk id="17" creationId="{D6BD72C0-30E6-469F-A29A-0AB58E520CD7}"/>
          </ac:picMkLst>
        </pc:picChg>
        <pc:picChg chg="add mod">
          <ac:chgData name="Ly" userId="96ec8512-4815-47bc-b2cb-1a6d5e48ea7a" providerId="ADAL" clId="{1249B383-6D44-45F8-BC2D-38DC02138FD5}" dt="2024-01-20T04:02:14.221" v="862" actId="1076"/>
          <ac:picMkLst>
            <pc:docMk/>
            <pc:sldMk cId="318754993" sldId="661"/>
            <ac:picMk id="19" creationId="{35CAEBF8-2A23-449D-8D24-D95187B72293}"/>
          </ac:picMkLst>
        </pc:picChg>
        <pc:picChg chg="add mod">
          <ac:chgData name="Ly" userId="96ec8512-4815-47bc-b2cb-1a6d5e48ea7a" providerId="ADAL" clId="{1249B383-6D44-45F8-BC2D-38DC02138FD5}" dt="2024-01-20T04:01:46.635" v="855" actId="1076"/>
          <ac:picMkLst>
            <pc:docMk/>
            <pc:sldMk cId="318754993" sldId="661"/>
            <ac:picMk id="21" creationId="{0CCC5E07-131E-4BD0-A187-583B75E05A28}"/>
          </ac:picMkLst>
        </pc:picChg>
        <pc:picChg chg="add mod">
          <ac:chgData name="Ly" userId="96ec8512-4815-47bc-b2cb-1a6d5e48ea7a" providerId="ADAL" clId="{1249B383-6D44-45F8-BC2D-38DC02138FD5}" dt="2024-01-20T04:01:44.282" v="854" actId="1076"/>
          <ac:picMkLst>
            <pc:docMk/>
            <pc:sldMk cId="318754993" sldId="661"/>
            <ac:picMk id="23" creationId="{5DA7B0F3-4F29-4019-A611-8DA241795361}"/>
          </ac:picMkLst>
        </pc:picChg>
        <pc:picChg chg="add mod">
          <ac:chgData name="Ly" userId="96ec8512-4815-47bc-b2cb-1a6d5e48ea7a" providerId="ADAL" clId="{1249B383-6D44-45F8-BC2D-38DC02138FD5}" dt="2024-01-20T04:02:07.154" v="860" actId="1076"/>
          <ac:picMkLst>
            <pc:docMk/>
            <pc:sldMk cId="318754993" sldId="661"/>
            <ac:picMk id="24" creationId="{642818A1-07FB-4684-8BA3-F4A3D6F050BE}"/>
          </ac:picMkLst>
        </pc:picChg>
      </pc:sldChg>
      <pc:sldChg chg="addSp delSp modSp add del mod">
        <pc:chgData name="Ly" userId="96ec8512-4815-47bc-b2cb-1a6d5e48ea7a" providerId="ADAL" clId="{1249B383-6D44-45F8-BC2D-38DC02138FD5}" dt="2024-01-20T04:17:52.628" v="946" actId="47"/>
        <pc:sldMkLst>
          <pc:docMk/>
          <pc:sldMk cId="3970268781" sldId="662"/>
        </pc:sldMkLst>
        <pc:picChg chg="add del mod">
          <ac:chgData name="Ly" userId="96ec8512-4815-47bc-b2cb-1a6d5e48ea7a" providerId="ADAL" clId="{1249B383-6D44-45F8-BC2D-38DC02138FD5}" dt="2024-01-20T04:12:04.627" v="894" actId="21"/>
          <ac:picMkLst>
            <pc:docMk/>
            <pc:sldMk cId="3970268781" sldId="662"/>
            <ac:picMk id="3" creationId="{EF5DD0AB-511C-4851-AD63-F3E2C86ABEB8}"/>
          </ac:picMkLst>
        </pc:picChg>
        <pc:picChg chg="del">
          <ac:chgData name="Ly" userId="96ec8512-4815-47bc-b2cb-1a6d5e48ea7a" providerId="ADAL" clId="{1249B383-6D44-45F8-BC2D-38DC02138FD5}" dt="2024-01-20T03:27:48.572" v="781" actId="478"/>
          <ac:picMkLst>
            <pc:docMk/>
            <pc:sldMk cId="3970268781" sldId="662"/>
            <ac:picMk id="6" creationId="{2415204A-279B-4D4F-85B2-EBA89C2601C0}"/>
          </ac:picMkLst>
        </pc:picChg>
        <pc:picChg chg="add del mod">
          <ac:chgData name="Ly" userId="96ec8512-4815-47bc-b2cb-1a6d5e48ea7a" providerId="ADAL" clId="{1249B383-6D44-45F8-BC2D-38DC02138FD5}" dt="2024-01-20T04:08:39.227" v="879" actId="21"/>
          <ac:picMkLst>
            <pc:docMk/>
            <pc:sldMk cId="3970268781" sldId="662"/>
            <ac:picMk id="8" creationId="{B26019A1-59DE-4344-BA06-E4026C9CD5FD}"/>
          </ac:picMkLst>
        </pc:picChg>
        <pc:picChg chg="add del">
          <ac:chgData name="Ly" userId="96ec8512-4815-47bc-b2cb-1a6d5e48ea7a" providerId="ADAL" clId="{1249B383-6D44-45F8-BC2D-38DC02138FD5}" dt="2024-01-20T03:29:03.784" v="794" actId="478"/>
          <ac:picMkLst>
            <pc:docMk/>
            <pc:sldMk cId="3970268781" sldId="662"/>
            <ac:picMk id="9" creationId="{8BEB7949-250B-45D4-9A99-45CD54FD51A1}"/>
          </ac:picMkLst>
        </pc:picChg>
        <pc:picChg chg="add del mod">
          <ac:chgData name="Ly" userId="96ec8512-4815-47bc-b2cb-1a6d5e48ea7a" providerId="ADAL" clId="{1249B383-6D44-45F8-BC2D-38DC02138FD5}" dt="2024-01-20T04:16:31.967" v="925" actId="21"/>
          <ac:picMkLst>
            <pc:docMk/>
            <pc:sldMk cId="3970268781" sldId="662"/>
            <ac:picMk id="13" creationId="{5E753DE2-E4CB-48E0-8311-AF0C50FDD880}"/>
          </ac:picMkLst>
        </pc:picChg>
      </pc:sldChg>
      <pc:sldChg chg="add del">
        <pc:chgData name="Ly" userId="96ec8512-4815-47bc-b2cb-1a6d5e48ea7a" providerId="ADAL" clId="{1249B383-6D44-45F8-BC2D-38DC02138FD5}" dt="2024-01-20T03:48:23.197" v="816" actId="2696"/>
        <pc:sldMkLst>
          <pc:docMk/>
          <pc:sldMk cId="2624092495" sldId="663"/>
        </pc:sldMkLst>
      </pc:sldChg>
      <pc:sldChg chg="addSp delSp modSp add del mod">
        <pc:chgData name="Ly" userId="96ec8512-4815-47bc-b2cb-1a6d5e48ea7a" providerId="ADAL" clId="{1249B383-6D44-45F8-BC2D-38DC02138FD5}" dt="2024-01-20T04:15:11.854" v="922" actId="14100"/>
        <pc:sldMkLst>
          <pc:docMk/>
          <pc:sldMk cId="1928008302" sldId="664"/>
        </pc:sldMkLst>
        <pc:picChg chg="add del mod">
          <ac:chgData name="Ly" userId="96ec8512-4815-47bc-b2cb-1a6d5e48ea7a" providerId="ADAL" clId="{1249B383-6D44-45F8-BC2D-38DC02138FD5}" dt="2024-01-20T04:09:00.892" v="885" actId="21"/>
          <ac:picMkLst>
            <pc:docMk/>
            <pc:sldMk cId="1928008302" sldId="664"/>
            <ac:picMk id="3" creationId="{04EAC23C-C52C-48BA-A634-808AF5C452CC}"/>
          </ac:picMkLst>
        </pc:picChg>
        <pc:picChg chg="del">
          <ac:chgData name="Ly" userId="96ec8512-4815-47bc-b2cb-1a6d5e48ea7a" providerId="ADAL" clId="{1249B383-6D44-45F8-BC2D-38DC02138FD5}" dt="2024-01-20T03:46:10.065" v="814" actId="478"/>
          <ac:picMkLst>
            <pc:docMk/>
            <pc:sldMk cId="1928008302" sldId="664"/>
            <ac:picMk id="6" creationId="{1BD292D2-449D-4549-BCE0-C48B38DF44AB}"/>
          </ac:picMkLst>
        </pc:picChg>
        <pc:picChg chg="del">
          <ac:chgData name="Ly" userId="96ec8512-4815-47bc-b2cb-1a6d5e48ea7a" providerId="ADAL" clId="{1249B383-6D44-45F8-BC2D-38DC02138FD5}" dt="2024-01-20T03:46:12.744" v="815" actId="478"/>
          <ac:picMkLst>
            <pc:docMk/>
            <pc:sldMk cId="1928008302" sldId="664"/>
            <ac:picMk id="8" creationId="{98613DF6-877C-42AE-9CF8-44A9268DAF47}"/>
          </ac:picMkLst>
        </pc:picChg>
        <pc:picChg chg="add mod">
          <ac:chgData name="Ly" userId="96ec8512-4815-47bc-b2cb-1a6d5e48ea7a" providerId="ADAL" clId="{1249B383-6D44-45F8-BC2D-38DC02138FD5}" dt="2024-01-20T04:14:46.075" v="915" actId="1076"/>
          <ac:picMkLst>
            <pc:docMk/>
            <pc:sldMk cId="1928008302" sldId="664"/>
            <ac:picMk id="9" creationId="{DD92F66C-C1A3-4C70-8FA9-6EB2C435B4CA}"/>
          </ac:picMkLst>
        </pc:picChg>
        <pc:picChg chg="add mod">
          <ac:chgData name="Ly" userId="96ec8512-4815-47bc-b2cb-1a6d5e48ea7a" providerId="ADAL" clId="{1249B383-6D44-45F8-BC2D-38DC02138FD5}" dt="2024-01-20T04:14:55.354" v="917" actId="1076"/>
          <ac:picMkLst>
            <pc:docMk/>
            <pc:sldMk cId="1928008302" sldId="664"/>
            <ac:picMk id="11" creationId="{88D307DA-7F5D-4416-BEA2-DC015F3A108F}"/>
          </ac:picMkLst>
        </pc:picChg>
        <pc:picChg chg="add mod">
          <ac:chgData name="Ly" userId="96ec8512-4815-47bc-b2cb-1a6d5e48ea7a" providerId="ADAL" clId="{1249B383-6D44-45F8-BC2D-38DC02138FD5}" dt="2024-01-20T04:14:51.026" v="916" actId="1076"/>
          <ac:picMkLst>
            <pc:docMk/>
            <pc:sldMk cId="1928008302" sldId="664"/>
            <ac:picMk id="13" creationId="{8242723D-A187-4338-8EAC-ADBD10ECE036}"/>
          </ac:picMkLst>
        </pc:picChg>
        <pc:picChg chg="add mod">
          <ac:chgData name="Ly" userId="96ec8512-4815-47bc-b2cb-1a6d5e48ea7a" providerId="ADAL" clId="{1249B383-6D44-45F8-BC2D-38DC02138FD5}" dt="2024-01-20T04:15:11.854" v="922" actId="14100"/>
          <ac:picMkLst>
            <pc:docMk/>
            <pc:sldMk cId="1928008302" sldId="664"/>
            <ac:picMk id="15" creationId="{7E2EAAFA-E197-4221-A4B2-D1E9897CAF9E}"/>
          </ac:picMkLst>
        </pc:picChg>
      </pc:sldChg>
      <pc:sldChg chg="modNotesTx">
        <pc:chgData name="Ly" userId="96ec8512-4815-47bc-b2cb-1a6d5e48ea7a" providerId="ADAL" clId="{1249B383-6D44-45F8-BC2D-38DC02138FD5}" dt="2024-01-20T04:57:22.030" v="1168" actId="20577"/>
        <pc:sldMkLst>
          <pc:docMk/>
          <pc:sldMk cId="2882827475" sldId="665"/>
        </pc:sldMkLst>
      </pc:sldChg>
      <pc:sldChg chg="modSp mod modNotesTx">
        <pc:chgData name="Ly" userId="96ec8512-4815-47bc-b2cb-1a6d5e48ea7a" providerId="ADAL" clId="{1249B383-6D44-45F8-BC2D-38DC02138FD5}" dt="2024-01-20T04:57:35.767" v="1196" actId="20577"/>
        <pc:sldMkLst>
          <pc:docMk/>
          <pc:sldMk cId="880961352" sldId="666"/>
        </pc:sldMkLst>
        <pc:spChg chg="mod">
          <ac:chgData name="Ly" userId="96ec8512-4815-47bc-b2cb-1a6d5e48ea7a" providerId="ADAL" clId="{1249B383-6D44-45F8-BC2D-38DC02138FD5}" dt="2024-01-20T04:57:29.553" v="1169" actId="20577"/>
          <ac:spMkLst>
            <pc:docMk/>
            <pc:sldMk cId="880961352" sldId="666"/>
            <ac:spMk id="6" creationId="{F93FFC50-30CA-4A62-8D85-18E30D26B7EB}"/>
          </ac:spMkLst>
        </pc:spChg>
      </pc:sldChg>
      <pc:sldChg chg="addSp delSp modSp add mod">
        <pc:chgData name="Ly" userId="96ec8512-4815-47bc-b2cb-1a6d5e48ea7a" providerId="ADAL" clId="{1249B383-6D44-45F8-BC2D-38DC02138FD5}" dt="2024-01-20T04:17:47.201" v="945" actId="1076"/>
        <pc:sldMkLst>
          <pc:docMk/>
          <pc:sldMk cId="3236714581" sldId="667"/>
        </pc:sldMkLst>
        <pc:picChg chg="add mod">
          <ac:chgData name="Ly" userId="96ec8512-4815-47bc-b2cb-1a6d5e48ea7a" providerId="ADAL" clId="{1249B383-6D44-45F8-BC2D-38DC02138FD5}" dt="2024-01-20T04:17:41.502" v="943" actId="1076"/>
          <ac:picMkLst>
            <pc:docMk/>
            <pc:sldMk cId="3236714581" sldId="667"/>
            <ac:picMk id="3" creationId="{3E08ABE5-FF66-456A-9DC9-3F97222F66A5}"/>
          </ac:picMkLst>
        </pc:picChg>
        <pc:picChg chg="del">
          <ac:chgData name="Ly" userId="96ec8512-4815-47bc-b2cb-1a6d5e48ea7a" providerId="ADAL" clId="{1249B383-6D44-45F8-BC2D-38DC02138FD5}" dt="2024-01-20T04:01:34.422" v="852" actId="21"/>
          <ac:picMkLst>
            <pc:docMk/>
            <pc:sldMk cId="3236714581" sldId="667"/>
            <ac:picMk id="6" creationId="{D5226FDA-6848-4DDC-8833-97887DE5D628}"/>
          </ac:picMkLst>
        </pc:picChg>
        <pc:picChg chg="add mod">
          <ac:chgData name="Ly" userId="96ec8512-4815-47bc-b2cb-1a6d5e48ea7a" providerId="ADAL" clId="{1249B383-6D44-45F8-BC2D-38DC02138FD5}" dt="2024-01-20T04:17:33.709" v="941" actId="1076"/>
          <ac:picMkLst>
            <pc:docMk/>
            <pc:sldMk cId="3236714581" sldId="667"/>
            <ac:picMk id="8" creationId="{5CD7CD22-D558-4499-AEB4-E29C78AADE16}"/>
          </ac:picMkLst>
        </pc:picChg>
        <pc:picChg chg="add mod">
          <ac:chgData name="Ly" userId="96ec8512-4815-47bc-b2cb-1a6d5e48ea7a" providerId="ADAL" clId="{1249B383-6D44-45F8-BC2D-38DC02138FD5}" dt="2024-01-20T04:17:44.952" v="944" actId="1076"/>
          <ac:picMkLst>
            <pc:docMk/>
            <pc:sldMk cId="3236714581" sldId="667"/>
            <ac:picMk id="11" creationId="{E8432DF6-BC60-41A1-93B5-5FDA60A349D7}"/>
          </ac:picMkLst>
        </pc:picChg>
        <pc:picChg chg="del mod">
          <ac:chgData name="Ly" userId="96ec8512-4815-47bc-b2cb-1a6d5e48ea7a" providerId="ADAL" clId="{1249B383-6D44-45F8-BC2D-38DC02138FD5}" dt="2024-01-20T04:12:13.403" v="896" actId="21"/>
          <ac:picMkLst>
            <pc:docMk/>
            <pc:sldMk cId="3236714581" sldId="667"/>
            <ac:picMk id="13" creationId="{78054F39-8CDE-40D5-A390-C5434E6A76C1}"/>
          </ac:picMkLst>
        </pc:picChg>
        <pc:picChg chg="add mod">
          <ac:chgData name="Ly" userId="96ec8512-4815-47bc-b2cb-1a6d5e48ea7a" providerId="ADAL" clId="{1249B383-6D44-45F8-BC2D-38DC02138FD5}" dt="2024-01-20T04:17:36.777" v="942" actId="1076"/>
          <ac:picMkLst>
            <pc:docMk/>
            <pc:sldMk cId="3236714581" sldId="667"/>
            <ac:picMk id="14" creationId="{E5D43D20-502D-4F15-AE12-8B2308F79024}"/>
          </ac:picMkLst>
        </pc:picChg>
        <pc:picChg chg="del mod">
          <ac:chgData name="Ly" userId="96ec8512-4815-47bc-b2cb-1a6d5e48ea7a" providerId="ADAL" clId="{1249B383-6D44-45F8-BC2D-38DC02138FD5}" dt="2024-01-20T04:04:38.804" v="868" actId="21"/>
          <ac:picMkLst>
            <pc:docMk/>
            <pc:sldMk cId="3236714581" sldId="667"/>
            <ac:picMk id="15" creationId="{A1351A87-A0A3-4F3E-B307-8387F6A0684D}"/>
          </ac:picMkLst>
        </pc:picChg>
        <pc:picChg chg="add mod">
          <ac:chgData name="Ly" userId="96ec8512-4815-47bc-b2cb-1a6d5e48ea7a" providerId="ADAL" clId="{1249B383-6D44-45F8-BC2D-38DC02138FD5}" dt="2024-01-20T04:17:11.704" v="935" actId="14100"/>
          <ac:picMkLst>
            <pc:docMk/>
            <pc:sldMk cId="3236714581" sldId="667"/>
            <ac:picMk id="16" creationId="{2C327F0C-E3D2-4A9D-B61E-6DE4B68C13DD}"/>
          </ac:picMkLst>
        </pc:picChg>
        <pc:picChg chg="add mod">
          <ac:chgData name="Ly" userId="96ec8512-4815-47bc-b2cb-1a6d5e48ea7a" providerId="ADAL" clId="{1249B383-6D44-45F8-BC2D-38DC02138FD5}" dt="2024-01-20T04:17:47.201" v="945" actId="1076"/>
          <ac:picMkLst>
            <pc:docMk/>
            <pc:sldMk cId="3236714581" sldId="667"/>
            <ac:picMk id="17" creationId="{42D9C437-C7D3-4935-B25C-403D19006C15}"/>
          </ac:picMkLst>
        </pc:picChg>
      </pc:sldChg>
      <pc:sldChg chg="addSp delSp modSp add mod">
        <pc:chgData name="Ly" userId="96ec8512-4815-47bc-b2cb-1a6d5e48ea7a" providerId="ADAL" clId="{1249B383-6D44-45F8-BC2D-38DC02138FD5}" dt="2024-01-20T04:23:49.348" v="983" actId="1076"/>
        <pc:sldMkLst>
          <pc:docMk/>
          <pc:sldMk cId="2472520123" sldId="668"/>
        </pc:sldMkLst>
        <pc:picChg chg="del">
          <ac:chgData name="Ly" userId="96ec8512-4815-47bc-b2cb-1a6d5e48ea7a" providerId="ADAL" clId="{1249B383-6D44-45F8-BC2D-38DC02138FD5}" dt="2024-01-20T04:21:41.152" v="971" actId="478"/>
          <ac:picMkLst>
            <pc:docMk/>
            <pc:sldMk cId="2472520123" sldId="668"/>
            <ac:picMk id="3" creationId="{514A5E6C-946D-4998-BAA4-23F21FB4C581}"/>
          </ac:picMkLst>
        </pc:picChg>
        <pc:picChg chg="add mod">
          <ac:chgData name="Ly" userId="96ec8512-4815-47bc-b2cb-1a6d5e48ea7a" providerId="ADAL" clId="{1249B383-6D44-45F8-BC2D-38DC02138FD5}" dt="2024-01-20T04:23:46.048" v="982" actId="1076"/>
          <ac:picMkLst>
            <pc:docMk/>
            <pc:sldMk cId="2472520123" sldId="668"/>
            <ac:picMk id="6" creationId="{978EF926-36FC-4D12-9210-5335DED82E1F}"/>
          </ac:picMkLst>
        </pc:picChg>
        <pc:picChg chg="del">
          <ac:chgData name="Ly" userId="96ec8512-4815-47bc-b2cb-1a6d5e48ea7a" providerId="ADAL" clId="{1249B383-6D44-45F8-BC2D-38DC02138FD5}" dt="2024-01-20T04:21:42.775" v="972" actId="478"/>
          <ac:picMkLst>
            <pc:docMk/>
            <pc:sldMk cId="2472520123" sldId="668"/>
            <ac:picMk id="7" creationId="{2D195795-B633-4A4B-8FAD-5DC6F7F7FE55}"/>
          </ac:picMkLst>
        </pc:picChg>
        <pc:picChg chg="add mod">
          <ac:chgData name="Ly" userId="96ec8512-4815-47bc-b2cb-1a6d5e48ea7a" providerId="ADAL" clId="{1249B383-6D44-45F8-BC2D-38DC02138FD5}" dt="2024-01-20T04:23:49.348" v="983" actId="1076"/>
          <ac:picMkLst>
            <pc:docMk/>
            <pc:sldMk cId="2472520123" sldId="668"/>
            <ac:picMk id="10" creationId="{E0003DCE-043A-4197-A80B-6C5514DB1A60}"/>
          </ac:picMkLst>
        </pc:picChg>
      </pc:sldChg>
      <pc:sldChg chg="addSp modSp add mod">
        <pc:chgData name="Ly" userId="96ec8512-4815-47bc-b2cb-1a6d5e48ea7a" providerId="ADAL" clId="{1249B383-6D44-45F8-BC2D-38DC02138FD5}" dt="2024-01-20T04:33:17.054" v="1032" actId="1076"/>
        <pc:sldMkLst>
          <pc:docMk/>
          <pc:sldMk cId="2493506318" sldId="669"/>
        </pc:sldMkLst>
        <pc:picChg chg="add mod">
          <ac:chgData name="Ly" userId="96ec8512-4815-47bc-b2cb-1a6d5e48ea7a" providerId="ADAL" clId="{1249B383-6D44-45F8-BC2D-38DC02138FD5}" dt="2024-01-20T04:33:17.054" v="1032" actId="1076"/>
          <ac:picMkLst>
            <pc:docMk/>
            <pc:sldMk cId="2493506318" sldId="669"/>
            <ac:picMk id="3" creationId="{A7200DDD-956B-44F8-BB1D-DC666B7DF7ED}"/>
          </ac:picMkLst>
        </pc:picChg>
        <pc:picChg chg="add mod">
          <ac:chgData name="Ly" userId="96ec8512-4815-47bc-b2cb-1a6d5e48ea7a" providerId="ADAL" clId="{1249B383-6D44-45F8-BC2D-38DC02138FD5}" dt="2024-01-20T04:33:07.513" v="1030" actId="1076"/>
          <ac:picMkLst>
            <pc:docMk/>
            <pc:sldMk cId="2493506318" sldId="669"/>
            <ac:picMk id="7" creationId="{59ABFDF6-651A-400F-B408-37C010C38FEE}"/>
          </ac:picMkLst>
        </pc:picChg>
      </pc:sldChg>
      <pc:sldChg chg="addSp delSp modSp add mod">
        <pc:chgData name="Ly" userId="96ec8512-4815-47bc-b2cb-1a6d5e48ea7a" providerId="ADAL" clId="{1249B383-6D44-45F8-BC2D-38DC02138FD5}" dt="2024-01-20T04:38:53.574" v="1055" actId="1076"/>
        <pc:sldMkLst>
          <pc:docMk/>
          <pc:sldMk cId="3609472141" sldId="670"/>
        </pc:sldMkLst>
        <pc:spChg chg="mod">
          <ac:chgData name="Ly" userId="96ec8512-4815-47bc-b2cb-1a6d5e48ea7a" providerId="ADAL" clId="{1249B383-6D44-45F8-BC2D-38DC02138FD5}" dt="2024-01-20T04:38:53.574" v="1055" actId="1076"/>
          <ac:spMkLst>
            <pc:docMk/>
            <pc:sldMk cId="3609472141" sldId="670"/>
            <ac:spMk id="12" creationId="{121141D9-347D-4D99-B86F-778D52F06ECA}"/>
          </ac:spMkLst>
        </pc:spChg>
        <pc:picChg chg="del">
          <ac:chgData name="Ly" userId="96ec8512-4815-47bc-b2cb-1a6d5e48ea7a" providerId="ADAL" clId="{1249B383-6D44-45F8-BC2D-38DC02138FD5}" dt="2024-01-20T04:35:32.870" v="1042" actId="478"/>
          <ac:picMkLst>
            <pc:docMk/>
            <pc:sldMk cId="3609472141" sldId="670"/>
            <ac:picMk id="3" creationId="{0D84DD94-7E72-409E-A17F-9ABE6C795095}"/>
          </ac:picMkLst>
        </pc:picChg>
        <pc:picChg chg="add mod">
          <ac:chgData name="Ly" userId="96ec8512-4815-47bc-b2cb-1a6d5e48ea7a" providerId="ADAL" clId="{1249B383-6D44-45F8-BC2D-38DC02138FD5}" dt="2024-01-20T04:38:49.569" v="1054" actId="14100"/>
          <ac:picMkLst>
            <pc:docMk/>
            <pc:sldMk cId="3609472141" sldId="670"/>
            <ac:picMk id="6" creationId="{7DDAE188-7016-418B-A5E6-CCD0F9691C2B}"/>
          </ac:picMkLst>
        </pc:picChg>
      </pc:sldChg>
      <pc:sldChg chg="addSp modSp add mod ord">
        <pc:chgData name="Ly" userId="96ec8512-4815-47bc-b2cb-1a6d5e48ea7a" providerId="ADAL" clId="{1249B383-6D44-45F8-BC2D-38DC02138FD5}" dt="2024-01-20T04:51:02.115" v="1089"/>
        <pc:sldMkLst>
          <pc:docMk/>
          <pc:sldMk cId="2271407723" sldId="671"/>
        </pc:sldMkLst>
        <pc:picChg chg="add mod">
          <ac:chgData name="Ly" userId="96ec8512-4815-47bc-b2cb-1a6d5e48ea7a" providerId="ADAL" clId="{1249B383-6D44-45F8-BC2D-38DC02138FD5}" dt="2024-01-20T04:40:31.374" v="1064" actId="1076"/>
          <ac:picMkLst>
            <pc:docMk/>
            <pc:sldMk cId="2271407723" sldId="671"/>
            <ac:picMk id="3" creationId="{F8E09345-4A09-4789-8736-2921D2FBDF78}"/>
          </ac:picMkLst>
        </pc:picChg>
        <pc:picChg chg="add mod">
          <ac:chgData name="Ly" userId="96ec8512-4815-47bc-b2cb-1a6d5e48ea7a" providerId="ADAL" clId="{1249B383-6D44-45F8-BC2D-38DC02138FD5}" dt="2024-01-20T04:40:42.429" v="1067" actId="1076"/>
          <ac:picMkLst>
            <pc:docMk/>
            <pc:sldMk cId="2271407723" sldId="671"/>
            <ac:picMk id="7" creationId="{74EB31D5-E900-4920-9751-A8BAD0C2A8FD}"/>
          </ac:picMkLst>
        </pc:picChg>
      </pc:sldChg>
      <pc:sldChg chg="addSp delSp modSp add mod ord">
        <pc:chgData name="Ly" userId="96ec8512-4815-47bc-b2cb-1a6d5e48ea7a" providerId="ADAL" clId="{1249B383-6D44-45F8-BC2D-38DC02138FD5}" dt="2024-01-20T04:53:36.805" v="1108" actId="1076"/>
        <pc:sldMkLst>
          <pc:docMk/>
          <pc:sldMk cId="2954255324" sldId="672"/>
        </pc:sldMkLst>
        <pc:spChg chg="mod">
          <ac:chgData name="Ly" userId="96ec8512-4815-47bc-b2cb-1a6d5e48ea7a" providerId="ADAL" clId="{1249B383-6D44-45F8-BC2D-38DC02138FD5}" dt="2024-01-20T04:53:36.805" v="1108" actId="1076"/>
          <ac:spMkLst>
            <pc:docMk/>
            <pc:sldMk cId="2954255324" sldId="672"/>
            <ac:spMk id="12" creationId="{121141D9-347D-4D99-B86F-778D52F06ECA}"/>
          </ac:spMkLst>
        </pc:spChg>
        <pc:picChg chg="add del mod">
          <ac:chgData name="Ly" userId="96ec8512-4815-47bc-b2cb-1a6d5e48ea7a" providerId="ADAL" clId="{1249B383-6D44-45F8-BC2D-38DC02138FD5}" dt="2024-01-20T04:53:27.273" v="1106" actId="478"/>
          <ac:picMkLst>
            <pc:docMk/>
            <pc:sldMk cId="2954255324" sldId="672"/>
            <ac:picMk id="3" creationId="{4702C150-F17F-4812-A0D3-7EE3D922522A}"/>
          </ac:picMkLst>
        </pc:picChg>
        <pc:picChg chg="add mod">
          <ac:chgData name="Ly" userId="96ec8512-4815-47bc-b2cb-1a6d5e48ea7a" providerId="ADAL" clId="{1249B383-6D44-45F8-BC2D-38DC02138FD5}" dt="2024-01-20T04:53:31.781" v="1107" actId="1076"/>
          <ac:picMkLst>
            <pc:docMk/>
            <pc:sldMk cId="2954255324" sldId="672"/>
            <ac:picMk id="7" creationId="{A92AF45E-2027-4DCB-8CAC-37936EB75160}"/>
          </ac:picMkLst>
        </pc:picChg>
      </pc:sldChg>
      <pc:sldChg chg="addSp delSp modSp add mod ord">
        <pc:chgData name="Ly" userId="96ec8512-4815-47bc-b2cb-1a6d5e48ea7a" providerId="ADAL" clId="{1249B383-6D44-45F8-BC2D-38DC02138FD5}" dt="2024-01-20T04:51:00.540" v="1087"/>
        <pc:sldMkLst>
          <pc:docMk/>
          <pc:sldMk cId="1564150482" sldId="673"/>
        </pc:sldMkLst>
        <pc:picChg chg="add mod">
          <ac:chgData name="Ly" userId="96ec8512-4815-47bc-b2cb-1a6d5e48ea7a" providerId="ADAL" clId="{1249B383-6D44-45F8-BC2D-38DC02138FD5}" dt="2024-01-20T04:50:07.684" v="1080" actId="1076"/>
          <ac:picMkLst>
            <pc:docMk/>
            <pc:sldMk cId="1564150482" sldId="673"/>
            <ac:picMk id="3" creationId="{9B809A99-49CB-4807-9F86-4B53A2CCAF11}"/>
          </ac:picMkLst>
        </pc:picChg>
        <pc:picChg chg="del">
          <ac:chgData name="Ly" userId="96ec8512-4815-47bc-b2cb-1a6d5e48ea7a" providerId="ADAL" clId="{1249B383-6D44-45F8-BC2D-38DC02138FD5}" dt="2024-01-20T04:44:19.652" v="1071" actId="478"/>
          <ac:picMkLst>
            <pc:docMk/>
            <pc:sldMk cId="1564150482" sldId="673"/>
            <ac:picMk id="6" creationId="{7DDAE188-7016-418B-A5E6-CCD0F9691C2B}"/>
          </ac:picMkLst>
        </pc:picChg>
        <pc:picChg chg="add mod">
          <ac:chgData name="Ly" userId="96ec8512-4815-47bc-b2cb-1a6d5e48ea7a" providerId="ADAL" clId="{1249B383-6D44-45F8-BC2D-38DC02138FD5}" dt="2024-01-20T04:50:44.906" v="1085" actId="14100"/>
          <ac:picMkLst>
            <pc:docMk/>
            <pc:sldMk cId="1564150482" sldId="673"/>
            <ac:picMk id="8" creationId="{8313ACB2-D456-42A5-BA31-ED6D5482820B}"/>
          </ac:picMkLst>
        </pc:picChg>
      </pc:sldChg>
      <pc:sldChg chg="addSp modSp add mod ord">
        <pc:chgData name="Ly" userId="96ec8512-4815-47bc-b2cb-1a6d5e48ea7a" providerId="ADAL" clId="{1249B383-6D44-45F8-BC2D-38DC02138FD5}" dt="2024-01-20T04:52:41.468" v="1104"/>
        <pc:sldMkLst>
          <pc:docMk/>
          <pc:sldMk cId="2347002646" sldId="674"/>
        </pc:sldMkLst>
        <pc:picChg chg="add mod">
          <ac:chgData name="Ly" userId="96ec8512-4815-47bc-b2cb-1a6d5e48ea7a" providerId="ADAL" clId="{1249B383-6D44-45F8-BC2D-38DC02138FD5}" dt="2024-01-20T04:52:31.555" v="1101" actId="1076"/>
          <ac:picMkLst>
            <pc:docMk/>
            <pc:sldMk cId="2347002646" sldId="674"/>
            <ac:picMk id="3" creationId="{314D6330-AB84-485E-8BC7-DCB8E573FB72}"/>
          </ac:picMkLst>
        </pc:picChg>
        <pc:picChg chg="add mod">
          <ac:chgData name="Ly" userId="96ec8512-4815-47bc-b2cb-1a6d5e48ea7a" providerId="ADAL" clId="{1249B383-6D44-45F8-BC2D-38DC02138FD5}" dt="2024-01-20T04:52:34.624" v="1102" actId="1076"/>
          <ac:picMkLst>
            <pc:docMk/>
            <pc:sldMk cId="2347002646" sldId="674"/>
            <ac:picMk id="7" creationId="{46798B3A-8A26-4AFD-AE44-424B69712983}"/>
          </ac:picMkLst>
        </pc:picChg>
      </pc:sldChg>
      <pc:sldChg chg="addSp modSp add mod ord">
        <pc:chgData name="Ly" userId="96ec8512-4815-47bc-b2cb-1a6d5e48ea7a" providerId="ADAL" clId="{1249B383-6D44-45F8-BC2D-38DC02138FD5}" dt="2024-01-20T04:56:21.597" v="1117" actId="1076"/>
        <pc:sldMkLst>
          <pc:docMk/>
          <pc:sldMk cId="3765452125" sldId="675"/>
        </pc:sldMkLst>
        <pc:spChg chg="mod">
          <ac:chgData name="Ly" userId="96ec8512-4815-47bc-b2cb-1a6d5e48ea7a" providerId="ADAL" clId="{1249B383-6D44-45F8-BC2D-38DC02138FD5}" dt="2024-01-20T04:56:21.597" v="1117" actId="1076"/>
          <ac:spMkLst>
            <pc:docMk/>
            <pc:sldMk cId="3765452125" sldId="675"/>
            <ac:spMk id="12" creationId="{121141D9-347D-4D99-B86F-778D52F06ECA}"/>
          </ac:spMkLst>
        </pc:spChg>
        <pc:picChg chg="add mod">
          <ac:chgData name="Ly" userId="96ec8512-4815-47bc-b2cb-1a6d5e48ea7a" providerId="ADAL" clId="{1249B383-6D44-45F8-BC2D-38DC02138FD5}" dt="2024-01-20T04:56:18.440" v="1116" actId="1076"/>
          <ac:picMkLst>
            <pc:docMk/>
            <pc:sldMk cId="3765452125" sldId="675"/>
            <ac:picMk id="3" creationId="{2994723F-878A-4DC2-AB03-7B123CC29AE3}"/>
          </ac:picMkLst>
        </pc:picChg>
      </pc:sldChg>
      <pc:sldChg chg="addSp modSp add mod">
        <pc:chgData name="Ly" userId="96ec8512-4815-47bc-b2cb-1a6d5e48ea7a" providerId="ADAL" clId="{1249B383-6D44-45F8-BC2D-38DC02138FD5}" dt="2024-01-20T05:19:08.554" v="1463" actId="1076"/>
        <pc:sldMkLst>
          <pc:docMk/>
          <pc:sldMk cId="475026708" sldId="676"/>
        </pc:sldMkLst>
        <pc:spChg chg="mod">
          <ac:chgData name="Ly" userId="96ec8512-4815-47bc-b2cb-1a6d5e48ea7a" providerId="ADAL" clId="{1249B383-6D44-45F8-BC2D-38DC02138FD5}" dt="2024-01-20T05:19:05.165" v="1462" actId="1076"/>
          <ac:spMkLst>
            <pc:docMk/>
            <pc:sldMk cId="475026708" sldId="676"/>
            <ac:spMk id="10" creationId="{1A0FC33D-B2BC-4EF5-A964-E8C26FA23C70}"/>
          </ac:spMkLst>
        </pc:spChg>
        <pc:picChg chg="add mod">
          <ac:chgData name="Ly" userId="96ec8512-4815-47bc-b2cb-1a6d5e48ea7a" providerId="ADAL" clId="{1249B383-6D44-45F8-BC2D-38DC02138FD5}" dt="2024-01-20T05:19:08.554" v="1463" actId="1076"/>
          <ac:picMkLst>
            <pc:docMk/>
            <pc:sldMk cId="475026708" sldId="676"/>
            <ac:picMk id="3" creationId="{53C1CACD-114F-4B68-8303-61C791EDC513}"/>
          </ac:picMkLst>
        </pc:picChg>
      </pc:sldChg>
      <pc:sldChg chg="addSp modSp add mod">
        <pc:chgData name="Ly" userId="96ec8512-4815-47bc-b2cb-1a6d5e48ea7a" providerId="ADAL" clId="{1249B383-6D44-45F8-BC2D-38DC02138FD5}" dt="2024-01-20T05:20:29.667" v="1470" actId="1076"/>
        <pc:sldMkLst>
          <pc:docMk/>
          <pc:sldMk cId="1907540435" sldId="677"/>
        </pc:sldMkLst>
        <pc:spChg chg="mod">
          <ac:chgData name="Ly" userId="96ec8512-4815-47bc-b2cb-1a6d5e48ea7a" providerId="ADAL" clId="{1249B383-6D44-45F8-BC2D-38DC02138FD5}" dt="2024-01-20T05:20:29.667" v="1470" actId="1076"/>
          <ac:spMkLst>
            <pc:docMk/>
            <pc:sldMk cId="1907540435" sldId="677"/>
            <ac:spMk id="10" creationId="{1A0FC33D-B2BC-4EF5-A964-E8C26FA23C70}"/>
          </ac:spMkLst>
        </pc:spChg>
        <pc:picChg chg="add mod">
          <ac:chgData name="Ly" userId="96ec8512-4815-47bc-b2cb-1a6d5e48ea7a" providerId="ADAL" clId="{1249B383-6D44-45F8-BC2D-38DC02138FD5}" dt="2024-01-20T05:20:25.670" v="1469" actId="1076"/>
          <ac:picMkLst>
            <pc:docMk/>
            <pc:sldMk cId="1907540435" sldId="677"/>
            <ac:picMk id="3" creationId="{67F46471-5EEC-4CDE-AA97-656EB7986705}"/>
          </ac:picMkLst>
        </pc:picChg>
        <pc:picChg chg="add mod">
          <ac:chgData name="Ly" userId="96ec8512-4815-47bc-b2cb-1a6d5e48ea7a" providerId="ADAL" clId="{1249B383-6D44-45F8-BC2D-38DC02138FD5}" dt="2024-01-20T05:20:21.584" v="1468" actId="1076"/>
          <ac:picMkLst>
            <pc:docMk/>
            <pc:sldMk cId="1907540435" sldId="677"/>
            <ac:picMk id="7" creationId="{70B0113A-A240-4A04-BD0C-73CCB0AEB498}"/>
          </ac:picMkLst>
        </pc:picChg>
      </pc:sldChg>
      <pc:sldChg chg="addSp modSp add mod">
        <pc:chgData name="Ly" userId="96ec8512-4815-47bc-b2cb-1a6d5e48ea7a" providerId="ADAL" clId="{1249B383-6D44-45F8-BC2D-38DC02138FD5}" dt="2024-01-20T05:26:28.418" v="1491" actId="1076"/>
        <pc:sldMkLst>
          <pc:docMk/>
          <pc:sldMk cId="3265321043" sldId="678"/>
        </pc:sldMkLst>
        <pc:picChg chg="add mod">
          <ac:chgData name="Ly" userId="96ec8512-4815-47bc-b2cb-1a6d5e48ea7a" providerId="ADAL" clId="{1249B383-6D44-45F8-BC2D-38DC02138FD5}" dt="2024-01-20T05:25:42.682" v="1484" actId="14100"/>
          <ac:picMkLst>
            <pc:docMk/>
            <pc:sldMk cId="3265321043" sldId="678"/>
            <ac:picMk id="3" creationId="{A7E3C470-AEC2-4490-A738-74B4F6358F3C}"/>
          </ac:picMkLst>
        </pc:picChg>
        <pc:picChg chg="add mod">
          <ac:chgData name="Ly" userId="96ec8512-4815-47bc-b2cb-1a6d5e48ea7a" providerId="ADAL" clId="{1249B383-6D44-45F8-BC2D-38DC02138FD5}" dt="2024-01-20T05:25:49.890" v="1486" actId="14100"/>
          <ac:picMkLst>
            <pc:docMk/>
            <pc:sldMk cId="3265321043" sldId="678"/>
            <ac:picMk id="7" creationId="{390FC131-DAF0-4AB9-A41A-18A81863322F}"/>
          </ac:picMkLst>
        </pc:picChg>
        <pc:picChg chg="add mod">
          <ac:chgData name="Ly" userId="96ec8512-4815-47bc-b2cb-1a6d5e48ea7a" providerId="ADAL" clId="{1249B383-6D44-45F8-BC2D-38DC02138FD5}" dt="2024-01-20T05:26:28.418" v="1491" actId="1076"/>
          <ac:picMkLst>
            <pc:docMk/>
            <pc:sldMk cId="3265321043" sldId="678"/>
            <ac:picMk id="9" creationId="{1DCDFADE-22EC-48B4-8A96-0096504D256C}"/>
          </ac:picMkLst>
        </pc:picChg>
      </pc:sldChg>
      <pc:sldChg chg="addSp modSp add mod">
        <pc:chgData name="Ly" userId="96ec8512-4815-47bc-b2cb-1a6d5e48ea7a" providerId="ADAL" clId="{1249B383-6D44-45F8-BC2D-38DC02138FD5}" dt="2024-01-20T05:28:25.224" v="1506" actId="1076"/>
        <pc:sldMkLst>
          <pc:docMk/>
          <pc:sldMk cId="1671650250" sldId="679"/>
        </pc:sldMkLst>
        <pc:spChg chg="mod">
          <ac:chgData name="Ly" userId="96ec8512-4815-47bc-b2cb-1a6d5e48ea7a" providerId="ADAL" clId="{1249B383-6D44-45F8-BC2D-38DC02138FD5}" dt="2024-01-20T05:28:25.224" v="1506" actId="1076"/>
          <ac:spMkLst>
            <pc:docMk/>
            <pc:sldMk cId="1671650250" sldId="679"/>
            <ac:spMk id="10" creationId="{1A0FC33D-B2BC-4EF5-A964-E8C26FA23C70}"/>
          </ac:spMkLst>
        </pc:spChg>
        <pc:picChg chg="add mod">
          <ac:chgData name="Ly" userId="96ec8512-4815-47bc-b2cb-1a6d5e48ea7a" providerId="ADAL" clId="{1249B383-6D44-45F8-BC2D-38DC02138FD5}" dt="2024-01-20T05:28:21.452" v="1505" actId="1076"/>
          <ac:picMkLst>
            <pc:docMk/>
            <pc:sldMk cId="1671650250" sldId="679"/>
            <ac:picMk id="3" creationId="{4303BB7A-F962-4773-B8C7-D2934D3CB13D}"/>
          </ac:picMkLst>
        </pc:picChg>
      </pc:sldChg>
      <pc:sldChg chg="addSp modSp add mod">
        <pc:chgData name="Ly" userId="96ec8512-4815-47bc-b2cb-1a6d5e48ea7a" providerId="ADAL" clId="{1249B383-6D44-45F8-BC2D-38DC02138FD5}" dt="2024-01-20T05:29:42.191" v="1520" actId="1076"/>
        <pc:sldMkLst>
          <pc:docMk/>
          <pc:sldMk cId="1777511809" sldId="680"/>
        </pc:sldMkLst>
        <pc:spChg chg="mod">
          <ac:chgData name="Ly" userId="96ec8512-4815-47bc-b2cb-1a6d5e48ea7a" providerId="ADAL" clId="{1249B383-6D44-45F8-BC2D-38DC02138FD5}" dt="2024-01-20T05:29:38.776" v="1519" actId="1076"/>
          <ac:spMkLst>
            <pc:docMk/>
            <pc:sldMk cId="1777511809" sldId="680"/>
            <ac:spMk id="10" creationId="{1A0FC33D-B2BC-4EF5-A964-E8C26FA23C70}"/>
          </ac:spMkLst>
        </pc:spChg>
        <pc:picChg chg="add mod modCrop">
          <ac:chgData name="Ly" userId="96ec8512-4815-47bc-b2cb-1a6d5e48ea7a" providerId="ADAL" clId="{1249B383-6D44-45F8-BC2D-38DC02138FD5}" dt="2024-01-20T05:29:42.191" v="1520" actId="1076"/>
          <ac:picMkLst>
            <pc:docMk/>
            <pc:sldMk cId="1777511809" sldId="680"/>
            <ac:picMk id="3" creationId="{7C8FEABF-4932-4DA8-877E-B5DD48544241}"/>
          </ac:picMkLst>
        </pc:picChg>
      </pc:sldChg>
      <pc:sldChg chg="addSp modSp add mod">
        <pc:chgData name="Ly" userId="96ec8512-4815-47bc-b2cb-1a6d5e48ea7a" providerId="ADAL" clId="{1249B383-6D44-45F8-BC2D-38DC02138FD5}" dt="2024-01-20T05:30:24.084" v="1524" actId="1076"/>
        <pc:sldMkLst>
          <pc:docMk/>
          <pc:sldMk cId="1557716635" sldId="681"/>
        </pc:sldMkLst>
        <pc:spChg chg="mod">
          <ac:chgData name="Ly" userId="96ec8512-4815-47bc-b2cb-1a6d5e48ea7a" providerId="ADAL" clId="{1249B383-6D44-45F8-BC2D-38DC02138FD5}" dt="2024-01-20T05:30:24.084" v="1524" actId="1076"/>
          <ac:spMkLst>
            <pc:docMk/>
            <pc:sldMk cId="1557716635" sldId="681"/>
            <ac:spMk id="10" creationId="{1A0FC33D-B2BC-4EF5-A964-E8C26FA23C70}"/>
          </ac:spMkLst>
        </pc:spChg>
        <pc:picChg chg="add mod">
          <ac:chgData name="Ly" userId="96ec8512-4815-47bc-b2cb-1a6d5e48ea7a" providerId="ADAL" clId="{1249B383-6D44-45F8-BC2D-38DC02138FD5}" dt="2024-01-20T05:30:20.342" v="1523" actId="14100"/>
          <ac:picMkLst>
            <pc:docMk/>
            <pc:sldMk cId="1557716635" sldId="681"/>
            <ac:picMk id="3" creationId="{F6EC31A4-16B3-4A82-9515-51D0306234B4}"/>
          </ac:picMkLst>
        </pc:picChg>
      </pc:sldChg>
      <pc:sldChg chg="addSp modSp add mod">
        <pc:chgData name="Ly" userId="96ec8512-4815-47bc-b2cb-1a6d5e48ea7a" providerId="ADAL" clId="{1249B383-6D44-45F8-BC2D-38DC02138FD5}" dt="2024-01-20T05:32:39.116" v="1532" actId="1076"/>
        <pc:sldMkLst>
          <pc:docMk/>
          <pc:sldMk cId="2574978905" sldId="682"/>
        </pc:sldMkLst>
        <pc:spChg chg="mod">
          <ac:chgData name="Ly" userId="96ec8512-4815-47bc-b2cb-1a6d5e48ea7a" providerId="ADAL" clId="{1249B383-6D44-45F8-BC2D-38DC02138FD5}" dt="2024-01-20T05:32:39.116" v="1532" actId="1076"/>
          <ac:spMkLst>
            <pc:docMk/>
            <pc:sldMk cId="2574978905" sldId="682"/>
            <ac:spMk id="10" creationId="{1A0FC33D-B2BC-4EF5-A964-E8C26FA23C70}"/>
          </ac:spMkLst>
        </pc:spChg>
        <pc:picChg chg="add mod">
          <ac:chgData name="Ly" userId="96ec8512-4815-47bc-b2cb-1a6d5e48ea7a" providerId="ADAL" clId="{1249B383-6D44-45F8-BC2D-38DC02138FD5}" dt="2024-01-20T05:31:59.989" v="1526" actId="1076"/>
          <ac:picMkLst>
            <pc:docMk/>
            <pc:sldMk cId="2574978905" sldId="682"/>
            <ac:picMk id="3" creationId="{D9FABC1F-DF93-433B-B73A-5E1228617B63}"/>
          </ac:picMkLst>
        </pc:picChg>
        <pc:picChg chg="add mod">
          <ac:chgData name="Ly" userId="96ec8512-4815-47bc-b2cb-1a6d5e48ea7a" providerId="ADAL" clId="{1249B383-6D44-45F8-BC2D-38DC02138FD5}" dt="2024-01-20T05:32:34.226" v="1531" actId="1076"/>
          <ac:picMkLst>
            <pc:docMk/>
            <pc:sldMk cId="2574978905" sldId="682"/>
            <ac:picMk id="7" creationId="{ACA801B0-0B33-4546-9447-2F2F0810D71A}"/>
          </ac:picMkLst>
        </pc:picChg>
      </pc:sldChg>
      <pc:sldChg chg="addSp modSp add mod">
        <pc:chgData name="Ly" userId="96ec8512-4815-47bc-b2cb-1a6d5e48ea7a" providerId="ADAL" clId="{1249B383-6D44-45F8-BC2D-38DC02138FD5}" dt="2024-01-20T05:34:05.779" v="1540" actId="1076"/>
        <pc:sldMkLst>
          <pc:docMk/>
          <pc:sldMk cId="3196477961" sldId="683"/>
        </pc:sldMkLst>
        <pc:spChg chg="mod">
          <ac:chgData name="Ly" userId="96ec8512-4815-47bc-b2cb-1a6d5e48ea7a" providerId="ADAL" clId="{1249B383-6D44-45F8-BC2D-38DC02138FD5}" dt="2024-01-20T05:34:05.779" v="1540" actId="1076"/>
          <ac:spMkLst>
            <pc:docMk/>
            <pc:sldMk cId="3196477961" sldId="683"/>
            <ac:spMk id="10" creationId="{1A0FC33D-B2BC-4EF5-A964-E8C26FA23C70}"/>
          </ac:spMkLst>
        </pc:spChg>
        <pc:picChg chg="add mod">
          <ac:chgData name="Ly" userId="96ec8512-4815-47bc-b2cb-1a6d5e48ea7a" providerId="ADAL" clId="{1249B383-6D44-45F8-BC2D-38DC02138FD5}" dt="2024-01-20T05:33:30.185" v="1534" actId="1076"/>
          <ac:picMkLst>
            <pc:docMk/>
            <pc:sldMk cId="3196477961" sldId="683"/>
            <ac:picMk id="3" creationId="{31044CA5-88F5-421F-978B-FDB2167A1D5C}"/>
          </ac:picMkLst>
        </pc:picChg>
        <pc:picChg chg="add mod">
          <ac:chgData name="Ly" userId="96ec8512-4815-47bc-b2cb-1a6d5e48ea7a" providerId="ADAL" clId="{1249B383-6D44-45F8-BC2D-38DC02138FD5}" dt="2024-01-20T05:34:00.242" v="1539" actId="1076"/>
          <ac:picMkLst>
            <pc:docMk/>
            <pc:sldMk cId="3196477961" sldId="683"/>
            <ac:picMk id="7" creationId="{42694D4D-4E94-441D-B6A2-F474BC389559}"/>
          </ac:picMkLst>
        </pc:picChg>
      </pc:sldChg>
      <pc:sldChg chg="addSp modSp add mod">
        <pc:chgData name="Ly" userId="96ec8512-4815-47bc-b2cb-1a6d5e48ea7a" providerId="ADAL" clId="{1249B383-6D44-45F8-BC2D-38DC02138FD5}" dt="2024-01-20T05:35:29.338" v="1545" actId="14100"/>
        <pc:sldMkLst>
          <pc:docMk/>
          <pc:sldMk cId="744458130" sldId="684"/>
        </pc:sldMkLst>
        <pc:spChg chg="mod">
          <ac:chgData name="Ly" userId="96ec8512-4815-47bc-b2cb-1a6d5e48ea7a" providerId="ADAL" clId="{1249B383-6D44-45F8-BC2D-38DC02138FD5}" dt="2024-01-20T05:35:26.300" v="1544" actId="1076"/>
          <ac:spMkLst>
            <pc:docMk/>
            <pc:sldMk cId="744458130" sldId="684"/>
            <ac:spMk id="10" creationId="{1A0FC33D-B2BC-4EF5-A964-E8C26FA23C70}"/>
          </ac:spMkLst>
        </pc:spChg>
        <pc:picChg chg="add mod">
          <ac:chgData name="Ly" userId="96ec8512-4815-47bc-b2cb-1a6d5e48ea7a" providerId="ADAL" clId="{1249B383-6D44-45F8-BC2D-38DC02138FD5}" dt="2024-01-20T05:35:29.338" v="1545" actId="14100"/>
          <ac:picMkLst>
            <pc:docMk/>
            <pc:sldMk cId="744458130" sldId="684"/>
            <ac:picMk id="3" creationId="{9BB6D61C-93F2-4370-BED6-313933FA0A59}"/>
          </ac:picMkLst>
        </pc:picChg>
      </pc:sldChg>
      <pc:sldChg chg="addSp modSp add mod">
        <pc:chgData name="Ly" userId="96ec8512-4815-47bc-b2cb-1a6d5e48ea7a" providerId="ADAL" clId="{1249B383-6D44-45F8-BC2D-38DC02138FD5}" dt="2024-01-20T05:36:38.442" v="1554" actId="14100"/>
        <pc:sldMkLst>
          <pc:docMk/>
          <pc:sldMk cId="1635182631" sldId="685"/>
        </pc:sldMkLst>
        <pc:spChg chg="mod">
          <ac:chgData name="Ly" userId="96ec8512-4815-47bc-b2cb-1a6d5e48ea7a" providerId="ADAL" clId="{1249B383-6D44-45F8-BC2D-38DC02138FD5}" dt="2024-01-20T05:36:34.655" v="1553" actId="1076"/>
          <ac:spMkLst>
            <pc:docMk/>
            <pc:sldMk cId="1635182631" sldId="685"/>
            <ac:spMk id="10" creationId="{1A0FC33D-B2BC-4EF5-A964-E8C26FA23C70}"/>
          </ac:spMkLst>
        </pc:spChg>
        <pc:picChg chg="add mod">
          <ac:chgData name="Ly" userId="96ec8512-4815-47bc-b2cb-1a6d5e48ea7a" providerId="ADAL" clId="{1249B383-6D44-45F8-BC2D-38DC02138FD5}" dt="2024-01-20T05:36:38.442" v="1554" actId="14100"/>
          <ac:picMkLst>
            <pc:docMk/>
            <pc:sldMk cId="1635182631" sldId="685"/>
            <ac:picMk id="3" creationId="{3935E5C8-3FE4-4334-B9CE-F3D82B457E3F}"/>
          </ac:picMkLst>
        </pc:picChg>
      </pc:sldChg>
      <pc:sldChg chg="addSp modSp add mod">
        <pc:chgData name="Ly" userId="96ec8512-4815-47bc-b2cb-1a6d5e48ea7a" providerId="ADAL" clId="{1249B383-6D44-45F8-BC2D-38DC02138FD5}" dt="2024-01-20T05:37:51.695" v="1562" actId="1076"/>
        <pc:sldMkLst>
          <pc:docMk/>
          <pc:sldMk cId="1299939340" sldId="686"/>
        </pc:sldMkLst>
        <pc:spChg chg="mod">
          <ac:chgData name="Ly" userId="96ec8512-4815-47bc-b2cb-1a6d5e48ea7a" providerId="ADAL" clId="{1249B383-6D44-45F8-BC2D-38DC02138FD5}" dt="2024-01-20T05:37:51.695" v="1562" actId="1076"/>
          <ac:spMkLst>
            <pc:docMk/>
            <pc:sldMk cId="1299939340" sldId="686"/>
            <ac:spMk id="10" creationId="{1A0FC33D-B2BC-4EF5-A964-E8C26FA23C70}"/>
          </ac:spMkLst>
        </pc:spChg>
        <pc:picChg chg="add mod">
          <ac:chgData name="Ly" userId="96ec8512-4815-47bc-b2cb-1a6d5e48ea7a" providerId="ADAL" clId="{1249B383-6D44-45F8-BC2D-38DC02138FD5}" dt="2024-01-20T05:37:47.659" v="1561" actId="1076"/>
          <ac:picMkLst>
            <pc:docMk/>
            <pc:sldMk cId="1299939340" sldId="686"/>
            <ac:picMk id="3" creationId="{DB796C61-5082-4DD3-9DA9-FCB90E31106C}"/>
          </ac:picMkLst>
        </pc:picChg>
      </pc:sldChg>
      <pc:sldChg chg="addSp modSp add mod">
        <pc:chgData name="Ly" userId="96ec8512-4815-47bc-b2cb-1a6d5e48ea7a" providerId="ADAL" clId="{1249B383-6D44-45F8-BC2D-38DC02138FD5}" dt="2024-01-20T05:37:19.889" v="1559" actId="1076"/>
        <pc:sldMkLst>
          <pc:docMk/>
          <pc:sldMk cId="317058311" sldId="687"/>
        </pc:sldMkLst>
        <pc:spChg chg="mod">
          <ac:chgData name="Ly" userId="96ec8512-4815-47bc-b2cb-1a6d5e48ea7a" providerId="ADAL" clId="{1249B383-6D44-45F8-BC2D-38DC02138FD5}" dt="2024-01-20T05:37:16.242" v="1558" actId="1076"/>
          <ac:spMkLst>
            <pc:docMk/>
            <pc:sldMk cId="317058311" sldId="687"/>
            <ac:spMk id="10" creationId="{1A0FC33D-B2BC-4EF5-A964-E8C26FA23C70}"/>
          </ac:spMkLst>
        </pc:spChg>
        <pc:picChg chg="add mod">
          <ac:chgData name="Ly" userId="96ec8512-4815-47bc-b2cb-1a6d5e48ea7a" providerId="ADAL" clId="{1249B383-6D44-45F8-BC2D-38DC02138FD5}" dt="2024-01-20T05:37:19.889" v="1559" actId="1076"/>
          <ac:picMkLst>
            <pc:docMk/>
            <pc:sldMk cId="317058311" sldId="687"/>
            <ac:picMk id="3" creationId="{EF5194BF-5F01-401F-A482-6721C74347DE}"/>
          </ac:picMkLst>
        </pc:picChg>
      </pc:sldChg>
      <pc:sldChg chg="addSp modSp add mod">
        <pc:chgData name="Ly" userId="96ec8512-4815-47bc-b2cb-1a6d5e48ea7a" providerId="ADAL" clId="{1249B383-6D44-45F8-BC2D-38DC02138FD5}" dt="2024-01-20T05:38:20.517" v="1565" actId="1076"/>
        <pc:sldMkLst>
          <pc:docMk/>
          <pc:sldMk cId="2020714597" sldId="688"/>
        </pc:sldMkLst>
        <pc:spChg chg="mod">
          <ac:chgData name="Ly" userId="96ec8512-4815-47bc-b2cb-1a6d5e48ea7a" providerId="ADAL" clId="{1249B383-6D44-45F8-BC2D-38DC02138FD5}" dt="2024-01-20T05:38:20.517" v="1565" actId="1076"/>
          <ac:spMkLst>
            <pc:docMk/>
            <pc:sldMk cId="2020714597" sldId="688"/>
            <ac:spMk id="10" creationId="{1A0FC33D-B2BC-4EF5-A964-E8C26FA23C70}"/>
          </ac:spMkLst>
        </pc:spChg>
        <pc:picChg chg="add mod">
          <ac:chgData name="Ly" userId="96ec8512-4815-47bc-b2cb-1a6d5e48ea7a" providerId="ADAL" clId="{1249B383-6D44-45F8-BC2D-38DC02138FD5}" dt="2024-01-20T05:38:16.424" v="1564" actId="1076"/>
          <ac:picMkLst>
            <pc:docMk/>
            <pc:sldMk cId="2020714597" sldId="688"/>
            <ac:picMk id="3" creationId="{3D417FE2-B603-4C8D-9ED3-C57BE039AE57}"/>
          </ac:picMkLst>
        </pc:picChg>
      </pc:sldChg>
      <pc:sldChg chg="addSp modSp add mod">
        <pc:chgData name="Ly" userId="96ec8512-4815-47bc-b2cb-1a6d5e48ea7a" providerId="ADAL" clId="{1249B383-6D44-45F8-BC2D-38DC02138FD5}" dt="2024-01-20T08:39:16.278" v="1576" actId="1076"/>
        <pc:sldMkLst>
          <pc:docMk/>
          <pc:sldMk cId="1605168074" sldId="689"/>
        </pc:sldMkLst>
        <pc:spChg chg="mod">
          <ac:chgData name="Ly" userId="96ec8512-4815-47bc-b2cb-1a6d5e48ea7a" providerId="ADAL" clId="{1249B383-6D44-45F8-BC2D-38DC02138FD5}" dt="2024-01-20T08:39:07.698" v="1574" actId="1076"/>
          <ac:spMkLst>
            <pc:docMk/>
            <pc:sldMk cId="1605168074" sldId="689"/>
            <ac:spMk id="10" creationId="{1A0FC33D-B2BC-4EF5-A964-E8C26FA23C70}"/>
          </ac:spMkLst>
        </pc:spChg>
        <pc:picChg chg="add mod">
          <ac:chgData name="Ly" userId="96ec8512-4815-47bc-b2cb-1a6d5e48ea7a" providerId="ADAL" clId="{1249B383-6D44-45F8-BC2D-38DC02138FD5}" dt="2024-01-20T08:39:16.278" v="1576" actId="1076"/>
          <ac:picMkLst>
            <pc:docMk/>
            <pc:sldMk cId="1605168074" sldId="689"/>
            <ac:picMk id="3" creationId="{22282161-6A40-437A-B379-792A998AD40B}"/>
          </ac:picMkLst>
        </pc:picChg>
        <pc:picChg chg="add mod">
          <ac:chgData name="Ly" userId="96ec8512-4815-47bc-b2cb-1a6d5e48ea7a" providerId="ADAL" clId="{1249B383-6D44-45F8-BC2D-38DC02138FD5}" dt="2024-01-20T08:39:04.339" v="1573" actId="1076"/>
          <ac:picMkLst>
            <pc:docMk/>
            <pc:sldMk cId="1605168074" sldId="689"/>
            <ac:picMk id="7" creationId="{5C8CE698-1D07-424B-AD4B-D2982CF109CC}"/>
          </ac:picMkLst>
        </pc:picChg>
      </pc:sldChg>
      <pc:sldChg chg="addSp modSp add mod">
        <pc:chgData name="Ly" userId="96ec8512-4815-47bc-b2cb-1a6d5e48ea7a" providerId="ADAL" clId="{1249B383-6D44-45F8-BC2D-38DC02138FD5}" dt="2024-01-20T08:41:24.716" v="1582" actId="1076"/>
        <pc:sldMkLst>
          <pc:docMk/>
          <pc:sldMk cId="2682338308" sldId="690"/>
        </pc:sldMkLst>
        <pc:spChg chg="mod">
          <ac:chgData name="Ly" userId="96ec8512-4815-47bc-b2cb-1a6d5e48ea7a" providerId="ADAL" clId="{1249B383-6D44-45F8-BC2D-38DC02138FD5}" dt="2024-01-20T08:41:24.716" v="1582" actId="1076"/>
          <ac:spMkLst>
            <pc:docMk/>
            <pc:sldMk cId="2682338308" sldId="690"/>
            <ac:spMk id="10" creationId="{1A0FC33D-B2BC-4EF5-A964-E8C26FA23C70}"/>
          </ac:spMkLst>
        </pc:spChg>
        <pc:picChg chg="add mod">
          <ac:chgData name="Ly" userId="96ec8512-4815-47bc-b2cb-1a6d5e48ea7a" providerId="ADAL" clId="{1249B383-6D44-45F8-BC2D-38DC02138FD5}" dt="2024-01-20T08:40:12.107" v="1580" actId="14100"/>
          <ac:picMkLst>
            <pc:docMk/>
            <pc:sldMk cId="2682338308" sldId="690"/>
            <ac:picMk id="3" creationId="{296B7650-4912-4193-932A-B8F0BC874DE8}"/>
          </ac:picMkLst>
        </pc:picChg>
      </pc:sldChg>
      <pc:sldChg chg="addSp delSp modSp add mod">
        <pc:chgData name="Ly" userId="96ec8512-4815-47bc-b2cb-1a6d5e48ea7a" providerId="ADAL" clId="{1249B383-6D44-45F8-BC2D-38DC02138FD5}" dt="2024-01-20T08:43:05.179" v="1598" actId="1076"/>
        <pc:sldMkLst>
          <pc:docMk/>
          <pc:sldMk cId="888162785" sldId="691"/>
        </pc:sldMkLst>
        <pc:spChg chg="add mod">
          <ac:chgData name="Ly" userId="96ec8512-4815-47bc-b2cb-1a6d5e48ea7a" providerId="ADAL" clId="{1249B383-6D44-45F8-BC2D-38DC02138FD5}" dt="2024-01-20T08:43:05.179" v="1598" actId="1076"/>
          <ac:spMkLst>
            <pc:docMk/>
            <pc:sldMk cId="888162785" sldId="691"/>
            <ac:spMk id="9" creationId="{F9420F89-0F7B-4D6C-AAFA-DEBEE731BE59}"/>
          </ac:spMkLst>
        </pc:spChg>
        <pc:spChg chg="del mod">
          <ac:chgData name="Ly" userId="96ec8512-4815-47bc-b2cb-1a6d5e48ea7a" providerId="ADAL" clId="{1249B383-6D44-45F8-BC2D-38DC02138FD5}" dt="2024-01-20T08:42:42.585" v="1591" actId="21"/>
          <ac:spMkLst>
            <pc:docMk/>
            <pc:sldMk cId="888162785" sldId="691"/>
            <ac:spMk id="10" creationId="{1A0FC33D-B2BC-4EF5-A964-E8C26FA23C70}"/>
          </ac:spMkLst>
        </pc:spChg>
        <pc:picChg chg="add mod">
          <ac:chgData name="Ly" userId="96ec8512-4815-47bc-b2cb-1a6d5e48ea7a" providerId="ADAL" clId="{1249B383-6D44-45F8-BC2D-38DC02138FD5}" dt="2024-01-20T08:42:55.623" v="1596" actId="14100"/>
          <ac:picMkLst>
            <pc:docMk/>
            <pc:sldMk cId="888162785" sldId="691"/>
            <ac:picMk id="3" creationId="{2CA887BD-251E-48DA-B33B-F0220B13050A}"/>
          </ac:picMkLst>
        </pc:picChg>
        <pc:picChg chg="add mod">
          <ac:chgData name="Ly" userId="96ec8512-4815-47bc-b2cb-1a6d5e48ea7a" providerId="ADAL" clId="{1249B383-6D44-45F8-BC2D-38DC02138FD5}" dt="2024-01-20T08:43:00.517" v="1597" actId="14100"/>
          <ac:picMkLst>
            <pc:docMk/>
            <pc:sldMk cId="888162785" sldId="691"/>
            <ac:picMk id="7" creationId="{9B73FE5F-7F93-4277-A776-9AA447F9953F}"/>
          </ac:picMkLst>
        </pc:picChg>
      </pc:sldChg>
      <pc:sldChg chg="addSp modSp add mod">
        <pc:chgData name="Ly" userId="96ec8512-4815-47bc-b2cb-1a6d5e48ea7a" providerId="ADAL" clId="{1249B383-6D44-45F8-BC2D-38DC02138FD5}" dt="2024-01-20T08:43:49.316" v="1602" actId="14100"/>
        <pc:sldMkLst>
          <pc:docMk/>
          <pc:sldMk cId="439581642" sldId="692"/>
        </pc:sldMkLst>
        <pc:spChg chg="mod">
          <ac:chgData name="Ly" userId="96ec8512-4815-47bc-b2cb-1a6d5e48ea7a" providerId="ADAL" clId="{1249B383-6D44-45F8-BC2D-38DC02138FD5}" dt="2024-01-20T08:43:46.751" v="1601" actId="1076"/>
          <ac:spMkLst>
            <pc:docMk/>
            <pc:sldMk cId="439581642" sldId="692"/>
            <ac:spMk id="10" creationId="{1A0FC33D-B2BC-4EF5-A964-E8C26FA23C70}"/>
          </ac:spMkLst>
        </pc:spChg>
        <pc:picChg chg="add mod">
          <ac:chgData name="Ly" userId="96ec8512-4815-47bc-b2cb-1a6d5e48ea7a" providerId="ADAL" clId="{1249B383-6D44-45F8-BC2D-38DC02138FD5}" dt="2024-01-20T08:43:49.316" v="1602" actId="14100"/>
          <ac:picMkLst>
            <pc:docMk/>
            <pc:sldMk cId="439581642" sldId="692"/>
            <ac:picMk id="3" creationId="{0D7D2BAF-DE91-4702-B970-6AD15C138DDC}"/>
          </ac:picMkLst>
        </pc:picChg>
      </pc:sldChg>
      <pc:sldChg chg="addSp modSp add mod">
        <pc:chgData name="Ly" userId="96ec8512-4815-47bc-b2cb-1a6d5e48ea7a" providerId="ADAL" clId="{1249B383-6D44-45F8-BC2D-38DC02138FD5}" dt="2024-01-20T08:45:00.123" v="1607" actId="1076"/>
        <pc:sldMkLst>
          <pc:docMk/>
          <pc:sldMk cId="2799513323" sldId="693"/>
        </pc:sldMkLst>
        <pc:spChg chg="mod">
          <ac:chgData name="Ly" userId="96ec8512-4815-47bc-b2cb-1a6d5e48ea7a" providerId="ADAL" clId="{1249B383-6D44-45F8-BC2D-38DC02138FD5}" dt="2024-01-20T08:45:00.123" v="1607" actId="1076"/>
          <ac:spMkLst>
            <pc:docMk/>
            <pc:sldMk cId="2799513323" sldId="693"/>
            <ac:spMk id="10" creationId="{1A0FC33D-B2BC-4EF5-A964-E8C26FA23C70}"/>
          </ac:spMkLst>
        </pc:spChg>
        <pc:picChg chg="add mod">
          <ac:chgData name="Ly" userId="96ec8512-4815-47bc-b2cb-1a6d5e48ea7a" providerId="ADAL" clId="{1249B383-6D44-45F8-BC2D-38DC02138FD5}" dt="2024-01-20T08:44:56.306" v="1606" actId="14100"/>
          <ac:picMkLst>
            <pc:docMk/>
            <pc:sldMk cId="2799513323" sldId="693"/>
            <ac:picMk id="3" creationId="{2A38A4FB-7A10-4985-8197-333D5005BFDD}"/>
          </ac:picMkLst>
        </pc:picChg>
      </pc:sldChg>
      <pc:sldChg chg="addSp modSp add mod ord">
        <pc:chgData name="Ly" userId="96ec8512-4815-47bc-b2cb-1a6d5e48ea7a" providerId="ADAL" clId="{1249B383-6D44-45F8-BC2D-38DC02138FD5}" dt="2024-01-20T08:57:49.484" v="1678" actId="14100"/>
        <pc:sldMkLst>
          <pc:docMk/>
          <pc:sldMk cId="2343254259" sldId="694"/>
        </pc:sldMkLst>
        <pc:picChg chg="add mod">
          <ac:chgData name="Ly" userId="96ec8512-4815-47bc-b2cb-1a6d5e48ea7a" providerId="ADAL" clId="{1249B383-6D44-45F8-BC2D-38DC02138FD5}" dt="2024-01-20T08:57:32.204" v="1673" actId="14100"/>
          <ac:picMkLst>
            <pc:docMk/>
            <pc:sldMk cId="2343254259" sldId="694"/>
            <ac:picMk id="3" creationId="{F84A63CA-48A2-4008-81C8-66373551C5A5}"/>
          </ac:picMkLst>
        </pc:picChg>
        <pc:picChg chg="add mod">
          <ac:chgData name="Ly" userId="96ec8512-4815-47bc-b2cb-1a6d5e48ea7a" providerId="ADAL" clId="{1249B383-6D44-45F8-BC2D-38DC02138FD5}" dt="2024-01-20T08:57:40.439" v="1675" actId="1076"/>
          <ac:picMkLst>
            <pc:docMk/>
            <pc:sldMk cId="2343254259" sldId="694"/>
            <ac:picMk id="7" creationId="{7CF1265B-3F59-45C5-B949-C1F81E662CCF}"/>
          </ac:picMkLst>
        </pc:picChg>
        <pc:picChg chg="add mod">
          <ac:chgData name="Ly" userId="96ec8512-4815-47bc-b2cb-1a6d5e48ea7a" providerId="ADAL" clId="{1249B383-6D44-45F8-BC2D-38DC02138FD5}" dt="2024-01-20T08:57:49.484" v="1678" actId="14100"/>
          <ac:picMkLst>
            <pc:docMk/>
            <pc:sldMk cId="2343254259" sldId="694"/>
            <ac:picMk id="10" creationId="{6203947D-245E-49C7-B477-523BD7B38A93}"/>
          </ac:picMkLst>
        </pc:picChg>
      </pc:sldChg>
      <pc:sldChg chg="addSp modSp add mod ord">
        <pc:chgData name="Ly" userId="96ec8512-4815-47bc-b2cb-1a6d5e48ea7a" providerId="ADAL" clId="{1249B383-6D44-45F8-BC2D-38DC02138FD5}" dt="2024-01-20T08:56:09.411" v="1670" actId="1076"/>
        <pc:sldMkLst>
          <pc:docMk/>
          <pc:sldMk cId="2584321431" sldId="695"/>
        </pc:sldMkLst>
        <pc:spChg chg="mod">
          <ac:chgData name="Ly" userId="96ec8512-4815-47bc-b2cb-1a6d5e48ea7a" providerId="ADAL" clId="{1249B383-6D44-45F8-BC2D-38DC02138FD5}" dt="2024-01-20T08:46:49.429" v="1617" actId="1076"/>
          <ac:spMkLst>
            <pc:docMk/>
            <pc:sldMk cId="2584321431" sldId="695"/>
            <ac:spMk id="8" creationId="{7052A5C2-6466-4203-8B10-93FF1B9B325D}"/>
          </ac:spMkLst>
        </pc:spChg>
        <pc:picChg chg="add mod">
          <ac:chgData name="Ly" userId="96ec8512-4815-47bc-b2cb-1a6d5e48ea7a" providerId="ADAL" clId="{1249B383-6D44-45F8-BC2D-38DC02138FD5}" dt="2024-01-20T08:56:05.519" v="1669" actId="1076"/>
          <ac:picMkLst>
            <pc:docMk/>
            <pc:sldMk cId="2584321431" sldId="695"/>
            <ac:picMk id="3" creationId="{B5E73260-CDF9-4535-B312-6357FC710ACA}"/>
          </ac:picMkLst>
        </pc:picChg>
        <pc:picChg chg="add mod">
          <ac:chgData name="Ly" userId="96ec8512-4815-47bc-b2cb-1a6d5e48ea7a" providerId="ADAL" clId="{1249B383-6D44-45F8-BC2D-38DC02138FD5}" dt="2024-01-20T08:55:50.061" v="1663" actId="1076"/>
          <ac:picMkLst>
            <pc:docMk/>
            <pc:sldMk cId="2584321431" sldId="695"/>
            <ac:picMk id="7" creationId="{F4777A7D-D949-427D-BCAF-3AA85C9CFF3A}"/>
          </ac:picMkLst>
        </pc:picChg>
        <pc:picChg chg="add mod">
          <ac:chgData name="Ly" userId="96ec8512-4815-47bc-b2cb-1a6d5e48ea7a" providerId="ADAL" clId="{1249B383-6D44-45F8-BC2D-38DC02138FD5}" dt="2024-01-20T08:55:44.969" v="1662" actId="14100"/>
          <ac:picMkLst>
            <pc:docMk/>
            <pc:sldMk cId="2584321431" sldId="695"/>
            <ac:picMk id="10" creationId="{377DB4DB-5E39-4916-8BDF-D0B68E040D43}"/>
          </ac:picMkLst>
        </pc:picChg>
        <pc:picChg chg="add mod">
          <ac:chgData name="Ly" userId="96ec8512-4815-47bc-b2cb-1a6d5e48ea7a" providerId="ADAL" clId="{1249B383-6D44-45F8-BC2D-38DC02138FD5}" dt="2024-01-20T08:55:40.184" v="1660" actId="1076"/>
          <ac:picMkLst>
            <pc:docMk/>
            <pc:sldMk cId="2584321431" sldId="695"/>
            <ac:picMk id="12" creationId="{DE4DF7F0-7AC8-4C43-AFF0-2F75FA7E63E7}"/>
          </ac:picMkLst>
        </pc:picChg>
        <pc:picChg chg="add mod">
          <ac:chgData name="Ly" userId="96ec8512-4815-47bc-b2cb-1a6d5e48ea7a" providerId="ADAL" clId="{1249B383-6D44-45F8-BC2D-38DC02138FD5}" dt="2024-01-20T08:56:09.411" v="1670" actId="1076"/>
          <ac:picMkLst>
            <pc:docMk/>
            <pc:sldMk cId="2584321431" sldId="695"/>
            <ac:picMk id="14" creationId="{A98026E3-06CE-4DA8-8E4B-E11FCF2B5BE2}"/>
          </ac:picMkLst>
        </pc:picChg>
      </pc:sldChg>
      <pc:sldChg chg="addSp modSp add mod">
        <pc:chgData name="Ly" userId="96ec8512-4815-47bc-b2cb-1a6d5e48ea7a" providerId="ADAL" clId="{1249B383-6D44-45F8-BC2D-38DC02138FD5}" dt="2024-01-20T09:02:57.342" v="1698" actId="732"/>
        <pc:sldMkLst>
          <pc:docMk/>
          <pc:sldMk cId="894730035" sldId="696"/>
        </pc:sldMkLst>
        <pc:picChg chg="add mod">
          <ac:chgData name="Ly" userId="96ec8512-4815-47bc-b2cb-1a6d5e48ea7a" providerId="ADAL" clId="{1249B383-6D44-45F8-BC2D-38DC02138FD5}" dt="2024-01-20T09:01:51.106" v="1695" actId="1076"/>
          <ac:picMkLst>
            <pc:docMk/>
            <pc:sldMk cId="894730035" sldId="696"/>
            <ac:picMk id="5" creationId="{D68C6674-142A-4E55-9490-5C93A1BB5D8F}"/>
          </ac:picMkLst>
        </pc:picChg>
        <pc:picChg chg="add mod modCrop">
          <ac:chgData name="Ly" userId="96ec8512-4815-47bc-b2cb-1a6d5e48ea7a" providerId="ADAL" clId="{1249B383-6D44-45F8-BC2D-38DC02138FD5}" dt="2024-01-20T09:02:57.342" v="1698" actId="732"/>
          <ac:picMkLst>
            <pc:docMk/>
            <pc:sldMk cId="894730035" sldId="696"/>
            <ac:picMk id="7" creationId="{49E9BF70-C35A-4D27-85AA-02990BEE8EFF}"/>
          </ac:picMkLst>
        </pc:picChg>
      </pc:sldChg>
    </pc:docChg>
  </pc:docChgLst>
  <pc:docChgLst>
    <pc:chgData name="Ly" userId="96ec8512-4815-47bc-b2cb-1a6d5e48ea7a" providerId="ADAL" clId="{ADFD1236-AF53-4FE8-AA73-AB44D40E5EDC}"/>
    <pc:docChg chg="custSel modSld">
      <pc:chgData name="Ly" userId="96ec8512-4815-47bc-b2cb-1a6d5e48ea7a" providerId="ADAL" clId="{ADFD1236-AF53-4FE8-AA73-AB44D40E5EDC}" dt="2023-02-02T00:46:20.677" v="5" actId="478"/>
      <pc:docMkLst>
        <pc:docMk/>
      </pc:docMkLst>
      <pc:sldChg chg="delSp mod">
        <pc:chgData name="Ly" userId="96ec8512-4815-47bc-b2cb-1a6d5e48ea7a" providerId="ADAL" clId="{ADFD1236-AF53-4FE8-AA73-AB44D40E5EDC}" dt="2023-02-02T00:45:53.117" v="0" actId="478"/>
        <pc:sldMkLst>
          <pc:docMk/>
          <pc:sldMk cId="1883361377" sldId="514"/>
        </pc:sldMkLst>
        <pc:spChg chg="del">
          <ac:chgData name="Ly" userId="96ec8512-4815-47bc-b2cb-1a6d5e48ea7a" providerId="ADAL" clId="{ADFD1236-AF53-4FE8-AA73-AB44D40E5EDC}" dt="2023-02-02T00:45:53.117" v="0" actId="478"/>
          <ac:spMkLst>
            <pc:docMk/>
            <pc:sldMk cId="1883361377" sldId="514"/>
            <ac:spMk id="8" creationId="{38CE1F91-C949-42CD-93CC-860F6C48D271}"/>
          </ac:spMkLst>
        </pc:spChg>
      </pc:sldChg>
      <pc:sldChg chg="delSp mod">
        <pc:chgData name="Ly" userId="96ec8512-4815-47bc-b2cb-1a6d5e48ea7a" providerId="ADAL" clId="{ADFD1236-AF53-4FE8-AA73-AB44D40E5EDC}" dt="2023-02-02T00:45:56.827" v="1" actId="478"/>
        <pc:sldMkLst>
          <pc:docMk/>
          <pc:sldMk cId="3949423876" sldId="540"/>
        </pc:sldMkLst>
        <pc:spChg chg="del">
          <ac:chgData name="Ly" userId="96ec8512-4815-47bc-b2cb-1a6d5e48ea7a" providerId="ADAL" clId="{ADFD1236-AF53-4FE8-AA73-AB44D40E5EDC}" dt="2023-02-02T00:45:56.827" v="1" actId="478"/>
          <ac:spMkLst>
            <pc:docMk/>
            <pc:sldMk cId="3949423876" sldId="540"/>
            <ac:spMk id="8" creationId="{BF4EA94A-C629-44ED-A133-A4CB4328F48D}"/>
          </ac:spMkLst>
        </pc:spChg>
      </pc:sldChg>
      <pc:sldChg chg="delSp mod">
        <pc:chgData name="Ly" userId="96ec8512-4815-47bc-b2cb-1a6d5e48ea7a" providerId="ADAL" clId="{ADFD1236-AF53-4FE8-AA73-AB44D40E5EDC}" dt="2023-02-02T00:46:01.674" v="2" actId="478"/>
        <pc:sldMkLst>
          <pc:docMk/>
          <pc:sldMk cId="3568314625" sldId="624"/>
        </pc:sldMkLst>
        <pc:spChg chg="del">
          <ac:chgData name="Ly" userId="96ec8512-4815-47bc-b2cb-1a6d5e48ea7a" providerId="ADAL" clId="{ADFD1236-AF53-4FE8-AA73-AB44D40E5EDC}" dt="2023-02-02T00:46:01.674" v="2" actId="478"/>
          <ac:spMkLst>
            <pc:docMk/>
            <pc:sldMk cId="3568314625" sldId="624"/>
            <ac:spMk id="8" creationId="{70572E1F-E842-4976-9E3E-33A8DD1F1C03}"/>
          </ac:spMkLst>
        </pc:spChg>
      </pc:sldChg>
      <pc:sldChg chg="delSp mod">
        <pc:chgData name="Ly" userId="96ec8512-4815-47bc-b2cb-1a6d5e48ea7a" providerId="ADAL" clId="{ADFD1236-AF53-4FE8-AA73-AB44D40E5EDC}" dt="2023-02-02T00:46:08.946" v="3" actId="478"/>
        <pc:sldMkLst>
          <pc:docMk/>
          <pc:sldMk cId="1219622153" sldId="626"/>
        </pc:sldMkLst>
        <pc:spChg chg="del">
          <ac:chgData name="Ly" userId="96ec8512-4815-47bc-b2cb-1a6d5e48ea7a" providerId="ADAL" clId="{ADFD1236-AF53-4FE8-AA73-AB44D40E5EDC}" dt="2023-02-02T00:46:08.946" v="3" actId="478"/>
          <ac:spMkLst>
            <pc:docMk/>
            <pc:sldMk cId="1219622153" sldId="626"/>
            <ac:spMk id="7" creationId="{7D9FB3BE-A1A6-4480-AA94-A4A43CAD92B0}"/>
          </ac:spMkLst>
        </pc:spChg>
      </pc:sldChg>
      <pc:sldChg chg="delSp mod">
        <pc:chgData name="Ly" userId="96ec8512-4815-47bc-b2cb-1a6d5e48ea7a" providerId="ADAL" clId="{ADFD1236-AF53-4FE8-AA73-AB44D40E5EDC}" dt="2023-02-02T00:46:14.325" v="4" actId="478"/>
        <pc:sldMkLst>
          <pc:docMk/>
          <pc:sldMk cId="136322390" sldId="627"/>
        </pc:sldMkLst>
        <pc:spChg chg="del">
          <ac:chgData name="Ly" userId="96ec8512-4815-47bc-b2cb-1a6d5e48ea7a" providerId="ADAL" clId="{ADFD1236-AF53-4FE8-AA73-AB44D40E5EDC}" dt="2023-02-02T00:46:14.325" v="4" actId="478"/>
          <ac:spMkLst>
            <pc:docMk/>
            <pc:sldMk cId="136322390" sldId="627"/>
            <ac:spMk id="7" creationId="{963B25CE-FEE4-4A75-87A6-034152C145B3}"/>
          </ac:spMkLst>
        </pc:spChg>
      </pc:sldChg>
      <pc:sldChg chg="delSp mod">
        <pc:chgData name="Ly" userId="96ec8512-4815-47bc-b2cb-1a6d5e48ea7a" providerId="ADAL" clId="{ADFD1236-AF53-4FE8-AA73-AB44D40E5EDC}" dt="2023-02-02T00:46:20.677" v="5" actId="478"/>
        <pc:sldMkLst>
          <pc:docMk/>
          <pc:sldMk cId="1306434021" sldId="629"/>
        </pc:sldMkLst>
        <pc:spChg chg="del">
          <ac:chgData name="Ly" userId="96ec8512-4815-47bc-b2cb-1a6d5e48ea7a" providerId="ADAL" clId="{ADFD1236-AF53-4FE8-AA73-AB44D40E5EDC}" dt="2023-02-02T00:46:20.677" v="5" actId="478"/>
          <ac:spMkLst>
            <pc:docMk/>
            <pc:sldMk cId="1306434021" sldId="629"/>
            <ac:spMk id="8" creationId="{2A3416FF-04C1-4F95-8D1B-4120719608FA}"/>
          </ac:spMkLst>
        </pc:spChg>
      </pc:sldChg>
    </pc:docChg>
  </pc:docChgLst>
  <pc:docChgLst>
    <pc:chgData name="Ly" userId="96ec8512-4815-47bc-b2cb-1a6d5e48ea7a" providerId="ADAL" clId="{C74EBAFF-6065-4E47-B724-B5A4479563A9}"/>
    <pc:docChg chg="addSld delSld modSld sldOrd delMainMaster">
      <pc:chgData name="Ly" userId="96ec8512-4815-47bc-b2cb-1a6d5e48ea7a" providerId="ADAL" clId="{C74EBAFF-6065-4E47-B724-B5A4479563A9}" dt="2023-01-16T01:56:01.104" v="18"/>
      <pc:docMkLst>
        <pc:docMk/>
      </pc:docMkLst>
      <pc:sldChg chg="add del ord">
        <pc:chgData name="Ly" userId="96ec8512-4815-47bc-b2cb-1a6d5e48ea7a" providerId="ADAL" clId="{C74EBAFF-6065-4E47-B724-B5A4479563A9}" dt="2023-01-16T01:38:05.750" v="10" actId="47"/>
        <pc:sldMkLst>
          <pc:docMk/>
          <pc:sldMk cId="1592910876" sldId="258"/>
        </pc:sldMkLst>
      </pc:sldChg>
      <pc:sldChg chg="modSp">
        <pc:chgData name="Ly" userId="96ec8512-4815-47bc-b2cb-1a6d5e48ea7a" providerId="ADAL" clId="{C74EBAFF-6065-4E47-B724-B5A4479563A9}" dt="2023-01-16T01:56:01.104" v="18"/>
        <pc:sldMkLst>
          <pc:docMk/>
          <pc:sldMk cId="3919763382" sldId="659"/>
        </pc:sldMkLst>
        <pc:graphicFrameChg chg="mod">
          <ac:chgData name="Ly" userId="96ec8512-4815-47bc-b2cb-1a6d5e48ea7a" providerId="ADAL" clId="{C74EBAFF-6065-4E47-B724-B5A4479563A9}" dt="2023-01-16T01:56:01.104" v="18"/>
          <ac:graphicFrameMkLst>
            <pc:docMk/>
            <pc:sldMk cId="3919763382" sldId="659"/>
            <ac:graphicFrameMk id="3" creationId="{DBA09C01-62C8-4869-8218-4A1670431352}"/>
          </ac:graphicFrameMkLst>
        </pc:graphicFrameChg>
      </pc:sldChg>
      <pc:sldChg chg="modSp mod">
        <pc:chgData name="Ly" userId="96ec8512-4815-47bc-b2cb-1a6d5e48ea7a" providerId="ADAL" clId="{C74EBAFF-6065-4E47-B724-B5A4479563A9}" dt="2023-01-16T01:35:09.521" v="9" actId="1076"/>
        <pc:sldMkLst>
          <pc:docMk/>
          <pc:sldMk cId="2882827475" sldId="665"/>
        </pc:sldMkLst>
        <pc:picChg chg="mod">
          <ac:chgData name="Ly" userId="96ec8512-4815-47bc-b2cb-1a6d5e48ea7a" providerId="ADAL" clId="{C74EBAFF-6065-4E47-B724-B5A4479563A9}" dt="2023-01-16T01:35:05.928" v="8" actId="1076"/>
          <ac:picMkLst>
            <pc:docMk/>
            <pc:sldMk cId="2882827475" sldId="665"/>
            <ac:picMk id="3" creationId="{22063745-8C28-4909-84A1-18FF88EEF9B1}"/>
          </ac:picMkLst>
        </pc:picChg>
        <pc:picChg chg="mod">
          <ac:chgData name="Ly" userId="96ec8512-4815-47bc-b2cb-1a6d5e48ea7a" providerId="ADAL" clId="{C74EBAFF-6065-4E47-B724-B5A4479563A9}" dt="2023-01-16T01:35:09.521" v="9" actId="1076"/>
          <ac:picMkLst>
            <pc:docMk/>
            <pc:sldMk cId="2882827475" sldId="665"/>
            <ac:picMk id="6" creationId="{AAA68127-161D-4973-A8DC-B708635C1B78}"/>
          </ac:picMkLst>
        </pc:picChg>
      </pc:sldChg>
      <pc:sldMasterChg chg="del delSldLayout">
        <pc:chgData name="Ly" userId="96ec8512-4815-47bc-b2cb-1a6d5e48ea7a" providerId="ADAL" clId="{C74EBAFF-6065-4E47-B724-B5A4479563A9}" dt="2023-01-16T01:38:05.750" v="10" actId="47"/>
        <pc:sldMasterMkLst>
          <pc:docMk/>
          <pc:sldMasterMk cId="1582304147" sldId="2147483679"/>
        </pc:sldMasterMkLst>
        <pc:sldLayoutChg chg="del">
          <pc:chgData name="Ly" userId="96ec8512-4815-47bc-b2cb-1a6d5e48ea7a" providerId="ADAL" clId="{C74EBAFF-6065-4E47-B724-B5A4479563A9}" dt="2023-01-16T01:38:05.750" v="10" actId="47"/>
          <pc:sldLayoutMkLst>
            <pc:docMk/>
            <pc:sldMasterMk cId="1582304147" sldId="2147483679"/>
            <pc:sldLayoutMk cId="1152013329" sldId="2147483680"/>
          </pc:sldLayoutMkLst>
        </pc:sldLayoutChg>
        <pc:sldLayoutChg chg="del">
          <pc:chgData name="Ly" userId="96ec8512-4815-47bc-b2cb-1a6d5e48ea7a" providerId="ADAL" clId="{C74EBAFF-6065-4E47-B724-B5A4479563A9}" dt="2023-01-16T01:38:05.750" v="10" actId="47"/>
          <pc:sldLayoutMkLst>
            <pc:docMk/>
            <pc:sldMasterMk cId="1582304147" sldId="2147483679"/>
            <pc:sldLayoutMk cId="4006488029" sldId="2147483681"/>
          </pc:sldLayoutMkLst>
        </pc:sldLayoutChg>
        <pc:sldLayoutChg chg="del">
          <pc:chgData name="Ly" userId="96ec8512-4815-47bc-b2cb-1a6d5e48ea7a" providerId="ADAL" clId="{C74EBAFF-6065-4E47-B724-B5A4479563A9}" dt="2023-01-16T01:38:05.750" v="10" actId="47"/>
          <pc:sldLayoutMkLst>
            <pc:docMk/>
            <pc:sldMasterMk cId="1582304147" sldId="2147483679"/>
            <pc:sldLayoutMk cId="4173153017" sldId="2147483682"/>
          </pc:sldLayoutMkLst>
        </pc:sldLayoutChg>
        <pc:sldLayoutChg chg="del">
          <pc:chgData name="Ly" userId="96ec8512-4815-47bc-b2cb-1a6d5e48ea7a" providerId="ADAL" clId="{C74EBAFF-6065-4E47-B724-B5A4479563A9}" dt="2023-01-16T01:38:05.750" v="10" actId="47"/>
          <pc:sldLayoutMkLst>
            <pc:docMk/>
            <pc:sldMasterMk cId="1582304147" sldId="2147483679"/>
            <pc:sldLayoutMk cId="2405222788" sldId="2147483683"/>
          </pc:sldLayoutMkLst>
        </pc:sldLayoutChg>
        <pc:sldLayoutChg chg="del">
          <pc:chgData name="Ly" userId="96ec8512-4815-47bc-b2cb-1a6d5e48ea7a" providerId="ADAL" clId="{C74EBAFF-6065-4E47-B724-B5A4479563A9}" dt="2023-01-16T01:38:05.750" v="10" actId="47"/>
          <pc:sldLayoutMkLst>
            <pc:docMk/>
            <pc:sldMasterMk cId="1582304147" sldId="2147483679"/>
            <pc:sldLayoutMk cId="3639388813" sldId="2147483684"/>
          </pc:sldLayoutMkLst>
        </pc:sldLayoutChg>
        <pc:sldLayoutChg chg="del">
          <pc:chgData name="Ly" userId="96ec8512-4815-47bc-b2cb-1a6d5e48ea7a" providerId="ADAL" clId="{C74EBAFF-6065-4E47-B724-B5A4479563A9}" dt="2023-01-16T01:38:05.750" v="10" actId="47"/>
          <pc:sldLayoutMkLst>
            <pc:docMk/>
            <pc:sldMasterMk cId="1582304147" sldId="2147483679"/>
            <pc:sldLayoutMk cId="2692145575" sldId="2147483685"/>
          </pc:sldLayoutMkLst>
        </pc:sldLayoutChg>
        <pc:sldLayoutChg chg="del">
          <pc:chgData name="Ly" userId="96ec8512-4815-47bc-b2cb-1a6d5e48ea7a" providerId="ADAL" clId="{C74EBAFF-6065-4E47-B724-B5A4479563A9}" dt="2023-01-16T01:38:05.750" v="10" actId="47"/>
          <pc:sldLayoutMkLst>
            <pc:docMk/>
            <pc:sldMasterMk cId="1582304147" sldId="2147483679"/>
            <pc:sldLayoutMk cId="3331050395" sldId="2147483686"/>
          </pc:sldLayoutMkLst>
        </pc:sldLayoutChg>
        <pc:sldLayoutChg chg="del">
          <pc:chgData name="Ly" userId="96ec8512-4815-47bc-b2cb-1a6d5e48ea7a" providerId="ADAL" clId="{C74EBAFF-6065-4E47-B724-B5A4479563A9}" dt="2023-01-16T01:38:05.750" v="10" actId="47"/>
          <pc:sldLayoutMkLst>
            <pc:docMk/>
            <pc:sldMasterMk cId="1582304147" sldId="2147483679"/>
            <pc:sldLayoutMk cId="1882537840" sldId="2147483687"/>
          </pc:sldLayoutMkLst>
        </pc:sldLayoutChg>
        <pc:sldLayoutChg chg="del">
          <pc:chgData name="Ly" userId="96ec8512-4815-47bc-b2cb-1a6d5e48ea7a" providerId="ADAL" clId="{C74EBAFF-6065-4E47-B724-B5A4479563A9}" dt="2023-01-16T01:38:05.750" v="10" actId="47"/>
          <pc:sldLayoutMkLst>
            <pc:docMk/>
            <pc:sldMasterMk cId="1582304147" sldId="2147483679"/>
            <pc:sldLayoutMk cId="4171348098" sldId="2147483688"/>
          </pc:sldLayoutMkLst>
        </pc:sldLayoutChg>
        <pc:sldLayoutChg chg="del">
          <pc:chgData name="Ly" userId="96ec8512-4815-47bc-b2cb-1a6d5e48ea7a" providerId="ADAL" clId="{C74EBAFF-6065-4E47-B724-B5A4479563A9}" dt="2023-01-16T01:38:05.750" v="10" actId="47"/>
          <pc:sldLayoutMkLst>
            <pc:docMk/>
            <pc:sldMasterMk cId="1582304147" sldId="2147483679"/>
            <pc:sldLayoutMk cId="1486817045" sldId="2147483689"/>
          </pc:sldLayoutMkLst>
        </pc:sldLayoutChg>
        <pc:sldLayoutChg chg="del">
          <pc:chgData name="Ly" userId="96ec8512-4815-47bc-b2cb-1a6d5e48ea7a" providerId="ADAL" clId="{C74EBAFF-6065-4E47-B724-B5A4479563A9}" dt="2023-01-16T01:38:05.750" v="10" actId="47"/>
          <pc:sldLayoutMkLst>
            <pc:docMk/>
            <pc:sldMasterMk cId="1582304147" sldId="2147483679"/>
            <pc:sldLayoutMk cId="1115953956" sldId="2147483690"/>
          </pc:sldLayoutMkLst>
        </pc:sldLayoutChg>
      </pc:sldMasterChg>
    </pc:docChg>
  </pc:docChgLst>
  <pc:docChgLst>
    <pc:chgData name="Ly Kha Nguyễn Thị" userId="355cb259b59299f7" providerId="LiveId" clId="{A506CE75-DEEB-430B-BEF4-E1D25B8ACDC6}"/>
    <pc:docChg chg="undo custSel addSld delSld modSld">
      <pc:chgData name="Ly Kha Nguyễn Thị" userId="355cb259b59299f7" providerId="LiveId" clId="{A506CE75-DEEB-430B-BEF4-E1D25B8ACDC6}" dt="2022-03-13T22:57:30.619" v="237" actId="1076"/>
      <pc:docMkLst>
        <pc:docMk/>
      </pc:docMkLst>
      <pc:sldChg chg="addSp delSp modSp del mod modAnim">
        <pc:chgData name="Ly Kha Nguyễn Thị" userId="355cb259b59299f7" providerId="LiveId" clId="{A506CE75-DEEB-430B-BEF4-E1D25B8ACDC6}" dt="2022-03-13T22:31:18.646" v="75" actId="47"/>
        <pc:sldMkLst>
          <pc:docMk/>
          <pc:sldMk cId="2777391049" sldId="260"/>
        </pc:sldMkLst>
        <pc:spChg chg="mod">
          <ac:chgData name="Ly Kha Nguyễn Thị" userId="355cb259b59299f7" providerId="LiveId" clId="{A506CE75-DEEB-430B-BEF4-E1D25B8ACDC6}" dt="2022-03-13T22:30:34.269" v="69" actId="164"/>
          <ac:spMkLst>
            <pc:docMk/>
            <pc:sldMk cId="2777391049" sldId="260"/>
            <ac:spMk id="6" creationId="{00000000-0000-0000-0000-000000000000}"/>
          </ac:spMkLst>
        </pc:spChg>
        <pc:spChg chg="mod">
          <ac:chgData name="Ly Kha Nguyễn Thị" userId="355cb259b59299f7" providerId="LiveId" clId="{A506CE75-DEEB-430B-BEF4-E1D25B8ACDC6}" dt="2022-03-13T22:30:34.269" v="69" actId="164"/>
          <ac:spMkLst>
            <pc:docMk/>
            <pc:sldMk cId="2777391049" sldId="260"/>
            <ac:spMk id="7" creationId="{00000000-0000-0000-0000-000000000000}"/>
          </ac:spMkLst>
        </pc:spChg>
        <pc:spChg chg="mod">
          <ac:chgData name="Ly Kha Nguyễn Thị" userId="355cb259b59299f7" providerId="LiveId" clId="{A506CE75-DEEB-430B-BEF4-E1D25B8ACDC6}" dt="2022-03-13T22:30:34.269" v="69" actId="164"/>
          <ac:spMkLst>
            <pc:docMk/>
            <pc:sldMk cId="2777391049" sldId="260"/>
            <ac:spMk id="8" creationId="{00000000-0000-0000-0000-000000000000}"/>
          </ac:spMkLst>
        </pc:spChg>
        <pc:spChg chg="mod">
          <ac:chgData name="Ly Kha Nguyễn Thị" userId="355cb259b59299f7" providerId="LiveId" clId="{A506CE75-DEEB-430B-BEF4-E1D25B8ACDC6}" dt="2022-03-13T22:30:34.269" v="69" actId="164"/>
          <ac:spMkLst>
            <pc:docMk/>
            <pc:sldMk cId="2777391049" sldId="260"/>
            <ac:spMk id="10" creationId="{00000000-0000-0000-0000-000000000000}"/>
          </ac:spMkLst>
        </pc:spChg>
        <pc:grpChg chg="add del mod">
          <ac:chgData name="Ly Kha Nguyễn Thị" userId="355cb259b59299f7" providerId="LiveId" clId="{A506CE75-DEEB-430B-BEF4-E1D25B8ACDC6}" dt="2022-03-13T22:30:39.928" v="70" actId="21"/>
          <ac:grpSpMkLst>
            <pc:docMk/>
            <pc:sldMk cId="2777391049" sldId="260"/>
            <ac:grpSpMk id="2" creationId="{2B6646CF-236C-4619-B4B2-07849604015A}"/>
          </ac:grpSpMkLst>
        </pc:grpChg>
        <pc:picChg chg="mod modCrop">
          <ac:chgData name="Ly Kha Nguyễn Thị" userId="355cb259b59299f7" providerId="LiveId" clId="{A506CE75-DEEB-430B-BEF4-E1D25B8ACDC6}" dt="2022-03-13T22:30:34.269" v="69" actId="164"/>
          <ac:picMkLst>
            <pc:docMk/>
            <pc:sldMk cId="2777391049" sldId="260"/>
            <ac:picMk id="9" creationId="{00000000-0000-0000-0000-000000000000}"/>
          </ac:picMkLst>
        </pc:picChg>
      </pc:sldChg>
      <pc:sldChg chg="addSp delSp modSp add mod">
        <pc:chgData name="Ly Kha Nguyễn Thị" userId="355cb259b59299f7" providerId="LiveId" clId="{A506CE75-DEEB-430B-BEF4-E1D25B8ACDC6}" dt="2022-03-13T22:57:30.619" v="237" actId="1076"/>
        <pc:sldMkLst>
          <pc:docMk/>
          <pc:sldMk cId="0" sldId="352"/>
        </pc:sldMkLst>
        <pc:spChg chg="add mod">
          <ac:chgData name="Ly Kha Nguyễn Thị" userId="355cb259b59299f7" providerId="LiveId" clId="{A506CE75-DEEB-430B-BEF4-E1D25B8ACDC6}" dt="2022-03-13T22:57:19.771" v="233" actId="1076"/>
          <ac:spMkLst>
            <pc:docMk/>
            <pc:sldMk cId="0" sldId="352"/>
            <ac:spMk id="2" creationId="{7DF58FA9-9EF9-4CB3-8EA0-04B4348B3CF3}"/>
          </ac:spMkLst>
        </pc:spChg>
        <pc:spChg chg="add del mod">
          <ac:chgData name="Ly Kha Nguyễn Thị" userId="355cb259b59299f7" providerId="LiveId" clId="{A506CE75-DEEB-430B-BEF4-E1D25B8ACDC6}" dt="2022-03-13T22:56:50.325" v="222" actId="478"/>
          <ac:spMkLst>
            <pc:docMk/>
            <pc:sldMk cId="0" sldId="352"/>
            <ac:spMk id="16" creationId="{E7D9C4D8-FF9A-4F59-AE49-93C02F439F95}"/>
          </ac:spMkLst>
        </pc:spChg>
        <pc:spChg chg="mod topLvl">
          <ac:chgData name="Ly Kha Nguyễn Thị" userId="355cb259b59299f7" providerId="LiveId" clId="{A506CE75-DEEB-430B-BEF4-E1D25B8ACDC6}" dt="2022-03-13T22:57:24.595" v="235" actId="1076"/>
          <ac:spMkLst>
            <pc:docMk/>
            <pc:sldMk cId="0" sldId="352"/>
            <ac:spMk id="39941" creationId="{A38AD632-06D3-411B-B5EA-28B7573C34FD}"/>
          </ac:spMkLst>
        </pc:spChg>
        <pc:spChg chg="mod topLvl">
          <ac:chgData name="Ly Kha Nguyễn Thị" userId="355cb259b59299f7" providerId="LiveId" clId="{A506CE75-DEEB-430B-BEF4-E1D25B8ACDC6}" dt="2022-03-13T22:57:30.619" v="237" actId="1076"/>
          <ac:spMkLst>
            <pc:docMk/>
            <pc:sldMk cId="0" sldId="352"/>
            <ac:spMk id="39942" creationId="{3CD2B976-6925-481C-BAEC-ED075EF0D41D}"/>
          </ac:spMkLst>
        </pc:spChg>
        <pc:spChg chg="mod topLvl">
          <ac:chgData name="Ly Kha Nguyễn Thị" userId="355cb259b59299f7" providerId="LiveId" clId="{A506CE75-DEEB-430B-BEF4-E1D25B8ACDC6}" dt="2022-03-13T22:57:21.611" v="234" actId="1076"/>
          <ac:spMkLst>
            <pc:docMk/>
            <pc:sldMk cId="0" sldId="352"/>
            <ac:spMk id="39943" creationId="{02382FB0-DAA5-4C0D-99FD-9F4FF0376C81}"/>
          </ac:spMkLst>
        </pc:spChg>
        <pc:spChg chg="mod topLvl">
          <ac:chgData name="Ly Kha Nguyễn Thị" userId="355cb259b59299f7" providerId="LiveId" clId="{A506CE75-DEEB-430B-BEF4-E1D25B8ACDC6}" dt="2022-03-13T22:57:26.955" v="236" actId="1076"/>
          <ac:spMkLst>
            <pc:docMk/>
            <pc:sldMk cId="0" sldId="352"/>
            <ac:spMk id="39944" creationId="{47BC6D44-9880-4AF6-9A28-CF9A907A484F}"/>
          </ac:spMkLst>
        </pc:spChg>
        <pc:spChg chg="del mod">
          <ac:chgData name="Ly Kha Nguyễn Thị" userId="355cb259b59299f7" providerId="LiveId" clId="{A506CE75-DEEB-430B-BEF4-E1D25B8ACDC6}" dt="2022-03-13T22:56:48.602" v="220" actId="478"/>
          <ac:spMkLst>
            <pc:docMk/>
            <pc:sldMk cId="0" sldId="352"/>
            <ac:spMk id="39947" creationId="{501FBDDD-6815-43F0-A7F1-79306E6E4D0F}"/>
          </ac:spMkLst>
        </pc:spChg>
        <pc:spChg chg="del mod">
          <ac:chgData name="Ly Kha Nguyễn Thị" userId="355cb259b59299f7" providerId="LiveId" clId="{A506CE75-DEEB-430B-BEF4-E1D25B8ACDC6}" dt="2022-03-13T22:56:49.471" v="221" actId="478"/>
          <ac:spMkLst>
            <pc:docMk/>
            <pc:sldMk cId="0" sldId="352"/>
            <ac:spMk id="39948" creationId="{CE454F84-8FA2-4C54-A222-DDA495F1EC18}"/>
          </ac:spMkLst>
        </pc:spChg>
        <pc:spChg chg="del mod">
          <ac:chgData name="Ly Kha Nguyễn Thị" userId="355cb259b59299f7" providerId="LiveId" clId="{A506CE75-DEEB-430B-BEF4-E1D25B8ACDC6}" dt="2022-03-13T22:56:47.034" v="219" actId="478"/>
          <ac:spMkLst>
            <pc:docMk/>
            <pc:sldMk cId="0" sldId="352"/>
            <ac:spMk id="39949" creationId="{870DEF57-06E3-4C2E-8501-5C4785787CF1}"/>
          </ac:spMkLst>
        </pc:spChg>
        <pc:spChg chg="del mod topLvl">
          <ac:chgData name="Ly Kha Nguyễn Thị" userId="355cb259b59299f7" providerId="LiveId" clId="{A506CE75-DEEB-430B-BEF4-E1D25B8ACDC6}" dt="2022-03-13T22:56:59.157" v="226" actId="478"/>
          <ac:spMkLst>
            <pc:docMk/>
            <pc:sldMk cId="0" sldId="352"/>
            <ac:spMk id="39950" creationId="{3CECD353-4B83-458D-9097-E915835E30B1}"/>
          </ac:spMkLst>
        </pc:spChg>
        <pc:grpChg chg="add del mod">
          <ac:chgData name="Ly Kha Nguyễn Thị" userId="355cb259b59299f7" providerId="LiveId" clId="{A506CE75-DEEB-430B-BEF4-E1D25B8ACDC6}" dt="2022-03-13T22:56:57.180" v="225" actId="165"/>
          <ac:grpSpMkLst>
            <pc:docMk/>
            <pc:sldMk cId="0" sldId="352"/>
            <ac:grpSpMk id="39939" creationId="{4085B2F8-F455-49C2-92F6-6DB64F8024D2}"/>
          </ac:grpSpMkLst>
        </pc:grpChg>
        <pc:grpChg chg="del mod">
          <ac:chgData name="Ly Kha Nguyễn Thị" userId="355cb259b59299f7" providerId="LiveId" clId="{A506CE75-DEEB-430B-BEF4-E1D25B8ACDC6}" dt="2022-03-13T22:56:49.471" v="221" actId="478"/>
          <ac:grpSpMkLst>
            <pc:docMk/>
            <pc:sldMk cId="0" sldId="352"/>
            <ac:grpSpMk id="39945" creationId="{54BB4D7D-FDBE-4950-B48E-261B5735A34D}"/>
          </ac:grpSpMkLst>
        </pc:grpChg>
        <pc:picChg chg="del">
          <ac:chgData name="Ly Kha Nguyễn Thị" userId="355cb259b59299f7" providerId="LiveId" clId="{A506CE75-DEEB-430B-BEF4-E1D25B8ACDC6}" dt="2022-03-13T22:49:33.094" v="138" actId="478"/>
          <ac:picMkLst>
            <pc:docMk/>
            <pc:sldMk cId="0" sldId="352"/>
            <ac:picMk id="39940" creationId="{DBAE1508-8ED9-4586-BCA3-CABDF5C4FC02}"/>
          </ac:picMkLst>
        </pc:picChg>
        <pc:picChg chg="del mod">
          <ac:chgData name="Ly Kha Nguyễn Thị" userId="355cb259b59299f7" providerId="LiveId" clId="{A506CE75-DEEB-430B-BEF4-E1D25B8ACDC6}" dt="2022-03-13T22:51:08.649" v="141" actId="478"/>
          <ac:picMkLst>
            <pc:docMk/>
            <pc:sldMk cId="0" sldId="352"/>
            <ac:picMk id="39946" creationId="{C0D1643A-E947-42CF-8BC2-AE405C2032C1}"/>
          </ac:picMkLst>
        </pc:picChg>
      </pc:sldChg>
      <pc:sldChg chg="addSp modSp mod">
        <pc:chgData name="Ly Kha Nguyễn Thị" userId="355cb259b59299f7" providerId="LiveId" clId="{A506CE75-DEEB-430B-BEF4-E1D25B8ACDC6}" dt="2022-03-13T22:47:11.916" v="123" actId="1076"/>
        <pc:sldMkLst>
          <pc:docMk/>
          <pc:sldMk cId="2459864677" sldId="438"/>
        </pc:sldMkLst>
        <pc:picChg chg="add mod">
          <ac:chgData name="Ly Kha Nguyễn Thị" userId="355cb259b59299f7" providerId="LiveId" clId="{A506CE75-DEEB-430B-BEF4-E1D25B8ACDC6}" dt="2022-03-13T22:47:09.227" v="122" actId="1076"/>
          <ac:picMkLst>
            <pc:docMk/>
            <pc:sldMk cId="2459864677" sldId="438"/>
            <ac:picMk id="5" creationId="{3ECA57E9-1544-4438-A4F1-F80A60F03477}"/>
          </ac:picMkLst>
        </pc:picChg>
        <pc:picChg chg="mod">
          <ac:chgData name="Ly Kha Nguyễn Thị" userId="355cb259b59299f7" providerId="LiveId" clId="{A506CE75-DEEB-430B-BEF4-E1D25B8ACDC6}" dt="2022-03-13T22:47:11.916" v="123" actId="1076"/>
          <ac:picMkLst>
            <pc:docMk/>
            <pc:sldMk cId="2459864677" sldId="438"/>
            <ac:picMk id="6" creationId="{A0359419-D0DB-4D3C-90FD-28ED4899E0F5}"/>
          </ac:picMkLst>
        </pc:picChg>
      </pc:sldChg>
      <pc:sldChg chg="del">
        <pc:chgData name="Ly Kha Nguyễn Thị" userId="355cb259b59299f7" providerId="LiveId" clId="{A506CE75-DEEB-430B-BEF4-E1D25B8ACDC6}" dt="2022-03-13T22:46:41.193" v="115" actId="47"/>
        <pc:sldMkLst>
          <pc:docMk/>
          <pc:sldMk cId="427942337" sldId="526"/>
        </pc:sldMkLst>
      </pc:sldChg>
      <pc:sldChg chg="addSp modSp mod">
        <pc:chgData name="Ly Kha Nguyễn Thị" userId="355cb259b59299f7" providerId="LiveId" clId="{A506CE75-DEEB-430B-BEF4-E1D25B8ACDC6}" dt="2022-03-13T22:47:04.203" v="121" actId="1076"/>
        <pc:sldMkLst>
          <pc:docMk/>
          <pc:sldMk cId="1299506321" sldId="527"/>
        </pc:sldMkLst>
        <pc:picChg chg="mod">
          <ac:chgData name="Ly Kha Nguyễn Thị" userId="355cb259b59299f7" providerId="LiveId" clId="{A506CE75-DEEB-430B-BEF4-E1D25B8ACDC6}" dt="2022-03-13T22:47:02.331" v="120" actId="1076"/>
          <ac:picMkLst>
            <pc:docMk/>
            <pc:sldMk cId="1299506321" sldId="527"/>
            <ac:picMk id="5" creationId="{520ED8E3-25B0-4414-B502-39251631D3B4}"/>
          </ac:picMkLst>
        </pc:picChg>
        <pc:picChg chg="add mod">
          <ac:chgData name="Ly Kha Nguyễn Thị" userId="355cb259b59299f7" providerId="LiveId" clId="{A506CE75-DEEB-430B-BEF4-E1D25B8ACDC6}" dt="2022-03-13T22:47:04.203" v="121" actId="1076"/>
          <ac:picMkLst>
            <pc:docMk/>
            <pc:sldMk cId="1299506321" sldId="527"/>
            <ac:picMk id="6" creationId="{8830F68C-6384-44A8-9C07-EF0A0237D931}"/>
          </ac:picMkLst>
        </pc:picChg>
      </pc:sldChg>
      <pc:sldChg chg="delSp del mod">
        <pc:chgData name="Ly Kha Nguyễn Thị" userId="355cb259b59299f7" providerId="LiveId" clId="{A506CE75-DEEB-430B-BEF4-E1D25B8ACDC6}" dt="2022-03-13T22:47:17.143" v="124" actId="47"/>
        <pc:sldMkLst>
          <pc:docMk/>
          <pc:sldMk cId="258221185" sldId="528"/>
        </pc:sldMkLst>
        <pc:picChg chg="del">
          <ac:chgData name="Ly Kha Nguyễn Thị" userId="355cb259b59299f7" providerId="LiveId" clId="{A506CE75-DEEB-430B-BEF4-E1D25B8ACDC6}" dt="2022-03-13T22:46:51.926" v="117" actId="21"/>
          <ac:picMkLst>
            <pc:docMk/>
            <pc:sldMk cId="258221185" sldId="528"/>
            <ac:picMk id="6" creationId="{69102B4F-F29A-4FDF-9F84-4A3485757027}"/>
          </ac:picMkLst>
        </pc:picChg>
      </pc:sldChg>
      <pc:sldChg chg="addSp modSp mod">
        <pc:chgData name="Ly Kha Nguyễn Thị" userId="355cb259b59299f7" providerId="LiveId" clId="{A506CE75-DEEB-430B-BEF4-E1D25B8ACDC6}" dt="2022-03-13T22:47:33.980" v="128" actId="1076"/>
        <pc:sldMkLst>
          <pc:docMk/>
          <pc:sldMk cId="2802437130" sldId="529"/>
        </pc:sldMkLst>
        <pc:picChg chg="mod">
          <ac:chgData name="Ly Kha Nguyễn Thị" userId="355cb259b59299f7" providerId="LiveId" clId="{A506CE75-DEEB-430B-BEF4-E1D25B8ACDC6}" dt="2022-03-13T22:47:22.340" v="125" actId="1076"/>
          <ac:picMkLst>
            <pc:docMk/>
            <pc:sldMk cId="2802437130" sldId="529"/>
            <ac:picMk id="5" creationId="{748D70EA-BD1E-4679-8F77-8AA8A68D5933}"/>
          </ac:picMkLst>
        </pc:picChg>
        <pc:picChg chg="add mod">
          <ac:chgData name="Ly Kha Nguyễn Thị" userId="355cb259b59299f7" providerId="LiveId" clId="{A506CE75-DEEB-430B-BEF4-E1D25B8ACDC6}" dt="2022-03-13T22:47:33.980" v="128" actId="1076"/>
          <ac:picMkLst>
            <pc:docMk/>
            <pc:sldMk cId="2802437130" sldId="529"/>
            <ac:picMk id="6" creationId="{10DE7019-3842-440D-A662-11DAF7484F6A}"/>
          </ac:picMkLst>
        </pc:picChg>
      </pc:sldChg>
      <pc:sldChg chg="delSp del mod">
        <pc:chgData name="Ly Kha Nguyễn Thị" userId="355cb259b59299f7" providerId="LiveId" clId="{A506CE75-DEEB-430B-BEF4-E1D25B8ACDC6}" dt="2022-03-13T22:47:37.369" v="129" actId="47"/>
        <pc:sldMkLst>
          <pc:docMk/>
          <pc:sldMk cId="3275169712" sldId="530"/>
        </pc:sldMkLst>
        <pc:picChg chg="del">
          <ac:chgData name="Ly Kha Nguyễn Thị" userId="355cb259b59299f7" providerId="LiveId" clId="{A506CE75-DEEB-430B-BEF4-E1D25B8ACDC6}" dt="2022-03-13T22:47:28.150" v="126" actId="21"/>
          <ac:picMkLst>
            <pc:docMk/>
            <pc:sldMk cId="3275169712" sldId="530"/>
            <ac:picMk id="5" creationId="{E5AC0558-75C0-4083-AC6C-34886FBC0319}"/>
          </ac:picMkLst>
        </pc:picChg>
      </pc:sldChg>
      <pc:sldChg chg="addSp modSp mod">
        <pc:chgData name="Ly Kha Nguyễn Thị" userId="355cb259b59299f7" providerId="LiveId" clId="{A506CE75-DEEB-430B-BEF4-E1D25B8ACDC6}" dt="2022-03-13T22:47:53.259" v="134" actId="14100"/>
        <pc:sldMkLst>
          <pc:docMk/>
          <pc:sldMk cId="3243984540" sldId="531"/>
        </pc:sldMkLst>
        <pc:picChg chg="add mod">
          <ac:chgData name="Ly Kha Nguyễn Thị" userId="355cb259b59299f7" providerId="LiveId" clId="{A506CE75-DEEB-430B-BEF4-E1D25B8ACDC6}" dt="2022-03-13T22:47:53.259" v="134" actId="14100"/>
          <ac:picMkLst>
            <pc:docMk/>
            <pc:sldMk cId="3243984540" sldId="531"/>
            <ac:picMk id="5" creationId="{4D6691E7-3337-4500-BDD0-84D856E2B612}"/>
          </ac:picMkLst>
        </pc:picChg>
        <pc:picChg chg="mod">
          <ac:chgData name="Ly Kha Nguyễn Thị" userId="355cb259b59299f7" providerId="LiveId" clId="{A506CE75-DEEB-430B-BEF4-E1D25B8ACDC6}" dt="2022-03-13T22:47:42.419" v="130" actId="1076"/>
          <ac:picMkLst>
            <pc:docMk/>
            <pc:sldMk cId="3243984540" sldId="531"/>
            <ac:picMk id="6" creationId="{34E549C0-9306-4E8E-9D98-9EA595526CDF}"/>
          </ac:picMkLst>
        </pc:picChg>
      </pc:sldChg>
      <pc:sldChg chg="delSp del mod">
        <pc:chgData name="Ly Kha Nguyễn Thị" userId="355cb259b59299f7" providerId="LiveId" clId="{A506CE75-DEEB-430B-BEF4-E1D25B8ACDC6}" dt="2022-03-13T22:47:58.420" v="135" actId="47"/>
        <pc:sldMkLst>
          <pc:docMk/>
          <pc:sldMk cId="1562079867" sldId="532"/>
        </pc:sldMkLst>
        <pc:picChg chg="del">
          <ac:chgData name="Ly Kha Nguyễn Thị" userId="355cb259b59299f7" providerId="LiveId" clId="{A506CE75-DEEB-430B-BEF4-E1D25B8ACDC6}" dt="2022-03-13T22:47:45.685" v="131" actId="21"/>
          <ac:picMkLst>
            <pc:docMk/>
            <pc:sldMk cId="1562079867" sldId="532"/>
            <ac:picMk id="5" creationId="{4FCB2BAA-3D56-4896-AC66-80DD51D0DEF9}"/>
          </ac:picMkLst>
        </pc:picChg>
      </pc:sldChg>
      <pc:sldChg chg="addSp delSp modSp mod">
        <pc:chgData name="Ly Kha Nguyễn Thị" userId="355cb259b59299f7" providerId="LiveId" clId="{A506CE75-DEEB-430B-BEF4-E1D25B8ACDC6}" dt="2022-03-13T22:37:13.317" v="102" actId="1076"/>
        <pc:sldMkLst>
          <pc:docMk/>
          <pc:sldMk cId="4200070044" sldId="553"/>
        </pc:sldMkLst>
        <pc:spChg chg="mod">
          <ac:chgData name="Ly Kha Nguyễn Thị" userId="355cb259b59299f7" providerId="LiveId" clId="{A506CE75-DEEB-430B-BEF4-E1D25B8ACDC6}" dt="2022-03-13T22:37:13.317" v="102" actId="1076"/>
          <ac:spMkLst>
            <pc:docMk/>
            <pc:sldMk cId="4200070044" sldId="553"/>
            <ac:spMk id="6" creationId="{596EA8EE-883C-487B-ADCD-D4F4EB4CEC68}"/>
          </ac:spMkLst>
        </pc:spChg>
        <pc:spChg chg="mod">
          <ac:chgData name="Ly Kha Nguyễn Thị" userId="355cb259b59299f7" providerId="LiveId" clId="{A506CE75-DEEB-430B-BEF4-E1D25B8ACDC6}" dt="2022-03-13T22:37:09.661" v="101" actId="1076"/>
          <ac:spMkLst>
            <pc:docMk/>
            <pc:sldMk cId="4200070044" sldId="553"/>
            <ac:spMk id="11" creationId="{FFC43234-5AD9-48A3-BC69-6D432A7B0CCB}"/>
          </ac:spMkLst>
        </pc:spChg>
        <pc:picChg chg="add mod modCrop">
          <ac:chgData name="Ly Kha Nguyễn Thị" userId="355cb259b59299f7" providerId="LiveId" clId="{A506CE75-DEEB-430B-BEF4-E1D25B8ACDC6}" dt="2022-03-13T22:37:00.956" v="100" actId="732"/>
          <ac:picMkLst>
            <pc:docMk/>
            <pc:sldMk cId="4200070044" sldId="553"/>
            <ac:picMk id="3" creationId="{C836BE6F-4F85-4F92-8F95-6BDB780C5654}"/>
          </ac:picMkLst>
        </pc:picChg>
        <pc:picChg chg="del">
          <ac:chgData name="Ly Kha Nguyễn Thị" userId="355cb259b59299f7" providerId="LiveId" clId="{A506CE75-DEEB-430B-BEF4-E1D25B8ACDC6}" dt="2022-03-13T22:34:49.511" v="82" actId="478"/>
          <ac:picMkLst>
            <pc:docMk/>
            <pc:sldMk cId="4200070044" sldId="553"/>
            <ac:picMk id="8" creationId="{165B1204-E0C2-421A-994D-F6ADACA757AA}"/>
          </ac:picMkLst>
        </pc:picChg>
        <pc:picChg chg="add mod">
          <ac:chgData name="Ly Kha Nguyễn Thị" userId="355cb259b59299f7" providerId="LiveId" clId="{A506CE75-DEEB-430B-BEF4-E1D25B8ACDC6}" dt="2022-03-13T22:36:35.484" v="95" actId="1076"/>
          <ac:picMkLst>
            <pc:docMk/>
            <pc:sldMk cId="4200070044" sldId="553"/>
            <ac:picMk id="9" creationId="{31A65DCE-4808-4B82-8E90-2EEA4A1563F4}"/>
          </ac:picMkLst>
        </pc:picChg>
      </pc:sldChg>
      <pc:sldChg chg="addSp delSp mod">
        <pc:chgData name="Ly Kha Nguyễn Thị" userId="355cb259b59299f7" providerId="LiveId" clId="{A506CE75-DEEB-430B-BEF4-E1D25B8ACDC6}" dt="2022-03-13T22:38:02.235" v="104" actId="22"/>
        <pc:sldMkLst>
          <pc:docMk/>
          <pc:sldMk cId="3751997763" sldId="559"/>
        </pc:sldMkLst>
        <pc:picChg chg="add">
          <ac:chgData name="Ly Kha Nguyễn Thị" userId="355cb259b59299f7" providerId="LiveId" clId="{A506CE75-DEEB-430B-BEF4-E1D25B8ACDC6}" dt="2022-03-13T22:38:02.235" v="104" actId="22"/>
          <ac:picMkLst>
            <pc:docMk/>
            <pc:sldMk cId="3751997763" sldId="559"/>
            <ac:picMk id="3" creationId="{28277D44-2248-48B3-9FCE-F53B883336CE}"/>
          </ac:picMkLst>
        </pc:picChg>
        <pc:picChg chg="del">
          <ac:chgData name="Ly Kha Nguyễn Thị" userId="355cb259b59299f7" providerId="LiveId" clId="{A506CE75-DEEB-430B-BEF4-E1D25B8ACDC6}" dt="2022-03-13T22:37:34.327" v="103" actId="478"/>
          <ac:picMkLst>
            <pc:docMk/>
            <pc:sldMk cId="3751997763" sldId="559"/>
            <ac:picMk id="14" creationId="{A37C6A3C-40B8-4E55-9394-AF656CDF4661}"/>
          </ac:picMkLst>
        </pc:picChg>
      </pc:sldChg>
      <pc:sldChg chg="del">
        <pc:chgData name="Ly Kha Nguyễn Thị" userId="355cb259b59299f7" providerId="LiveId" clId="{A506CE75-DEEB-430B-BEF4-E1D25B8ACDC6}" dt="2022-03-13T22:31:48.219" v="81" actId="47"/>
        <pc:sldMkLst>
          <pc:docMk/>
          <pc:sldMk cId="1313844347" sldId="570"/>
        </pc:sldMkLst>
      </pc:sldChg>
      <pc:sldChg chg="modSp">
        <pc:chgData name="Ly Kha Nguyễn Thị" userId="355cb259b59299f7" providerId="LiveId" clId="{A506CE75-DEEB-430B-BEF4-E1D25B8ACDC6}" dt="2022-03-13T22:49:25.590" v="136" actId="207"/>
        <pc:sldMkLst>
          <pc:docMk/>
          <pc:sldMk cId="1642148126" sldId="604"/>
        </pc:sldMkLst>
        <pc:spChg chg="mod">
          <ac:chgData name="Ly Kha Nguyễn Thị" userId="355cb259b59299f7" providerId="LiveId" clId="{A506CE75-DEEB-430B-BEF4-E1D25B8ACDC6}" dt="2022-03-13T22:49:25.590" v="136" actId="207"/>
          <ac:spMkLst>
            <pc:docMk/>
            <pc:sldMk cId="1642148126" sldId="604"/>
            <ac:spMk id="10" creationId="{725252D1-A13C-4EA4-8569-31551A81450D}"/>
          </ac:spMkLst>
        </pc:spChg>
      </pc:sldChg>
      <pc:sldChg chg="addSp delSp modSp add mod">
        <pc:chgData name="Ly Kha Nguyễn Thị" userId="355cb259b59299f7" providerId="LiveId" clId="{A506CE75-DEEB-430B-BEF4-E1D25B8ACDC6}" dt="2022-03-13T22:31:09.335" v="74" actId="22"/>
        <pc:sldMkLst>
          <pc:docMk/>
          <pc:sldMk cId="1996710971" sldId="621"/>
        </pc:sldMkLst>
        <pc:spChg chg="del">
          <ac:chgData name="Ly Kha Nguyễn Thị" userId="355cb259b59299f7" providerId="LiveId" clId="{A506CE75-DEEB-430B-BEF4-E1D25B8ACDC6}" dt="2022-03-13T22:29:15.964" v="47" actId="478"/>
          <ac:spMkLst>
            <pc:docMk/>
            <pc:sldMk cId="1996710971" sldId="621"/>
            <ac:spMk id="4" creationId="{00000000-0000-0000-0000-000000000000}"/>
          </ac:spMkLst>
        </pc:spChg>
        <pc:spChg chg="add del mod">
          <ac:chgData name="Ly Kha Nguyễn Thị" userId="355cb259b59299f7" providerId="LiveId" clId="{A506CE75-DEEB-430B-BEF4-E1D25B8ACDC6}" dt="2022-03-13T22:29:20.310" v="48" actId="478"/>
          <ac:spMkLst>
            <pc:docMk/>
            <pc:sldMk cId="1996710971" sldId="621"/>
            <ac:spMk id="6" creationId="{26C6517C-7805-4E84-AB33-4FB15F0AF372}"/>
          </ac:spMkLst>
        </pc:spChg>
        <pc:spChg chg="del">
          <ac:chgData name="Ly Kha Nguyễn Thị" userId="355cb259b59299f7" providerId="LiveId" clId="{A506CE75-DEEB-430B-BEF4-E1D25B8ACDC6}" dt="2022-03-13T22:29:22.753" v="49" actId="478"/>
          <ac:spMkLst>
            <pc:docMk/>
            <pc:sldMk cId="1996710971" sldId="621"/>
            <ac:spMk id="7" creationId="{00000000-0000-0000-0000-000000000000}"/>
          </ac:spMkLst>
        </pc:spChg>
        <pc:spChg chg="add del mod">
          <ac:chgData name="Ly Kha Nguyễn Thị" userId="355cb259b59299f7" providerId="LiveId" clId="{A506CE75-DEEB-430B-BEF4-E1D25B8ACDC6}" dt="2022-03-13T22:29:27.528" v="53" actId="478"/>
          <ac:spMkLst>
            <pc:docMk/>
            <pc:sldMk cId="1996710971" sldId="621"/>
            <ac:spMk id="9" creationId="{48A05E5F-7839-4960-86E3-5310B137B7D3}"/>
          </ac:spMkLst>
        </pc:spChg>
        <pc:spChg chg="mod">
          <ac:chgData name="Ly Kha Nguyễn Thị" userId="355cb259b59299f7" providerId="LiveId" clId="{A506CE75-DEEB-430B-BEF4-E1D25B8ACDC6}" dt="2022-03-13T22:30:42.180" v="71"/>
          <ac:spMkLst>
            <pc:docMk/>
            <pc:sldMk cId="1996710971" sldId="621"/>
            <ac:spMk id="20" creationId="{6A71676B-8B29-4F00-B63E-8F5DD81230B9}"/>
          </ac:spMkLst>
        </pc:spChg>
        <pc:spChg chg="mod">
          <ac:chgData name="Ly Kha Nguyễn Thị" userId="355cb259b59299f7" providerId="LiveId" clId="{A506CE75-DEEB-430B-BEF4-E1D25B8ACDC6}" dt="2022-03-13T22:30:42.180" v="71"/>
          <ac:spMkLst>
            <pc:docMk/>
            <pc:sldMk cId="1996710971" sldId="621"/>
            <ac:spMk id="21" creationId="{3234E8C1-BD33-4F01-8B7F-A6320A6E7A2A}"/>
          </ac:spMkLst>
        </pc:spChg>
        <pc:spChg chg="mod">
          <ac:chgData name="Ly Kha Nguyễn Thị" userId="355cb259b59299f7" providerId="LiveId" clId="{A506CE75-DEEB-430B-BEF4-E1D25B8ACDC6}" dt="2022-03-13T22:30:42.180" v="71"/>
          <ac:spMkLst>
            <pc:docMk/>
            <pc:sldMk cId="1996710971" sldId="621"/>
            <ac:spMk id="22" creationId="{508CF457-A6CA-43A7-9BFF-FFED519FFC45}"/>
          </ac:spMkLst>
        </pc:spChg>
        <pc:spChg chg="mod">
          <ac:chgData name="Ly Kha Nguyễn Thị" userId="355cb259b59299f7" providerId="LiveId" clId="{A506CE75-DEEB-430B-BEF4-E1D25B8ACDC6}" dt="2022-03-13T22:30:42.180" v="71"/>
          <ac:spMkLst>
            <pc:docMk/>
            <pc:sldMk cId="1996710971" sldId="621"/>
            <ac:spMk id="23" creationId="{65904869-20D5-4C68-A9C4-D70BEBABAF65}"/>
          </ac:spMkLst>
        </pc:spChg>
        <pc:grpChg chg="add del mod">
          <ac:chgData name="Ly Kha Nguyễn Thị" userId="355cb259b59299f7" providerId="LiveId" clId="{A506CE75-DEEB-430B-BEF4-E1D25B8ACDC6}" dt="2022-03-13T22:30:58.551" v="73" actId="21"/>
          <ac:grpSpMkLst>
            <pc:docMk/>
            <pc:sldMk cId="1996710971" sldId="621"/>
            <ac:grpSpMk id="18" creationId="{12A4FA51-0480-4BF0-BF0C-743E98B624FB}"/>
          </ac:grpSpMkLst>
        </pc:grpChg>
        <pc:picChg chg="add">
          <ac:chgData name="Ly Kha Nguyễn Thị" userId="355cb259b59299f7" providerId="LiveId" clId="{A506CE75-DEEB-430B-BEF4-E1D25B8ACDC6}" dt="2022-03-13T22:31:09.335" v="74" actId="22"/>
          <ac:picMkLst>
            <pc:docMk/>
            <pc:sldMk cId="1996710971" sldId="621"/>
            <ac:picMk id="11" creationId="{A02DAB47-1F64-4813-99AF-D9319E2721FA}"/>
          </ac:picMkLst>
        </pc:picChg>
        <pc:picChg chg="del">
          <ac:chgData name="Ly Kha Nguyễn Thị" userId="355cb259b59299f7" providerId="LiveId" clId="{A506CE75-DEEB-430B-BEF4-E1D25B8ACDC6}" dt="2022-03-13T22:29:28.376" v="54" actId="478"/>
          <ac:picMkLst>
            <pc:docMk/>
            <pc:sldMk cId="1996710971" sldId="621"/>
            <ac:picMk id="14" creationId="{CED2FE92-EBFC-44F8-BDBE-EC7A552751A4}"/>
          </ac:picMkLst>
        </pc:picChg>
        <pc:picChg chg="del">
          <ac:chgData name="Ly Kha Nguyễn Thị" userId="355cb259b59299f7" providerId="LiveId" clId="{A506CE75-DEEB-430B-BEF4-E1D25B8ACDC6}" dt="2022-03-13T22:29:30.422" v="56" actId="478"/>
          <ac:picMkLst>
            <pc:docMk/>
            <pc:sldMk cId="1996710971" sldId="621"/>
            <ac:picMk id="15" creationId="{35C0D2DA-0EC0-4057-AD08-280C094200FC}"/>
          </ac:picMkLst>
        </pc:picChg>
        <pc:picChg chg="del">
          <ac:chgData name="Ly Kha Nguyễn Thị" userId="355cb259b59299f7" providerId="LiveId" clId="{A506CE75-DEEB-430B-BEF4-E1D25B8ACDC6}" dt="2022-03-13T22:29:31.111" v="57" actId="478"/>
          <ac:picMkLst>
            <pc:docMk/>
            <pc:sldMk cId="1996710971" sldId="621"/>
            <ac:picMk id="16" creationId="{76F97B63-3DE2-4A05-A511-6EBB406628DE}"/>
          </ac:picMkLst>
        </pc:picChg>
        <pc:picChg chg="del">
          <ac:chgData name="Ly Kha Nguyễn Thị" userId="355cb259b59299f7" providerId="LiveId" clId="{A506CE75-DEEB-430B-BEF4-E1D25B8ACDC6}" dt="2022-03-13T22:29:29.016" v="55" actId="478"/>
          <ac:picMkLst>
            <pc:docMk/>
            <pc:sldMk cId="1996710971" sldId="621"/>
            <ac:picMk id="17" creationId="{06AE625B-F7B9-497C-B9C0-4F208FCA78E4}"/>
          </ac:picMkLst>
        </pc:picChg>
        <pc:picChg chg="mod">
          <ac:chgData name="Ly Kha Nguyễn Thị" userId="355cb259b59299f7" providerId="LiveId" clId="{A506CE75-DEEB-430B-BEF4-E1D25B8ACDC6}" dt="2022-03-13T22:30:42.180" v="71"/>
          <ac:picMkLst>
            <pc:docMk/>
            <pc:sldMk cId="1996710971" sldId="621"/>
            <ac:picMk id="19" creationId="{DCD3A9A3-B5A0-4C02-BFA9-361FE7CECF67}"/>
          </ac:picMkLst>
        </pc:picChg>
        <pc:picChg chg="del">
          <ac:chgData name="Ly Kha Nguyễn Thị" userId="355cb259b59299f7" providerId="LiveId" clId="{A506CE75-DEEB-430B-BEF4-E1D25B8ACDC6}" dt="2022-03-13T22:29:24.871" v="51" actId="478"/>
          <ac:picMkLst>
            <pc:docMk/>
            <pc:sldMk cId="1996710971" sldId="621"/>
            <ac:picMk id="2050" creationId="{00000000-0000-0000-0000-000000000000}"/>
          </ac:picMkLst>
        </pc:picChg>
        <pc:picChg chg="del">
          <ac:chgData name="Ly Kha Nguyễn Thị" userId="355cb259b59299f7" providerId="LiveId" clId="{A506CE75-DEEB-430B-BEF4-E1D25B8ACDC6}" dt="2022-03-13T22:29:24.170" v="50" actId="478"/>
          <ac:picMkLst>
            <pc:docMk/>
            <pc:sldMk cId="1996710971" sldId="621"/>
            <ac:picMk id="2051" creationId="{00000000-0000-0000-0000-000000000000}"/>
          </ac:picMkLst>
        </pc:picChg>
        <pc:picChg chg="del">
          <ac:chgData name="Ly Kha Nguyễn Thị" userId="355cb259b59299f7" providerId="LiveId" clId="{A506CE75-DEEB-430B-BEF4-E1D25B8ACDC6}" dt="2022-03-13T22:29:25.623" v="52" actId="478"/>
          <ac:picMkLst>
            <pc:docMk/>
            <pc:sldMk cId="1996710971" sldId="621"/>
            <ac:picMk id="2052" creationId="{00000000-0000-0000-0000-000000000000}"/>
          </ac:picMkLst>
        </pc:picChg>
      </pc:sldChg>
      <pc:sldChg chg="addSp delSp modSp add mod">
        <pc:chgData name="Ly Kha Nguyễn Thị" userId="355cb259b59299f7" providerId="LiveId" clId="{A506CE75-DEEB-430B-BEF4-E1D25B8ACDC6}" dt="2022-03-13T22:44:21.267" v="108" actId="14100"/>
        <pc:sldMkLst>
          <pc:docMk/>
          <pc:sldMk cId="3203726575" sldId="622"/>
        </pc:sldMkLst>
        <pc:spChg chg="add mod">
          <ac:chgData name="Ly Kha Nguyễn Thị" userId="355cb259b59299f7" providerId="LiveId" clId="{A506CE75-DEEB-430B-BEF4-E1D25B8ACDC6}" dt="2022-03-13T22:31:43.758" v="80" actId="1076"/>
          <ac:spMkLst>
            <pc:docMk/>
            <pc:sldMk cId="3203726575" sldId="622"/>
            <ac:spMk id="5" creationId="{84008ECE-1875-40BE-982C-9504109D693F}"/>
          </ac:spMkLst>
        </pc:spChg>
        <pc:spChg chg="add mod">
          <ac:chgData name="Ly Kha Nguyễn Thị" userId="355cb259b59299f7" providerId="LiveId" clId="{A506CE75-DEEB-430B-BEF4-E1D25B8ACDC6}" dt="2022-03-13T22:44:21.267" v="108" actId="14100"/>
          <ac:spMkLst>
            <pc:docMk/>
            <pc:sldMk cId="3203726575" sldId="622"/>
            <ac:spMk id="6" creationId="{F6295C1B-26C4-44B3-9D90-5BC09AE37D8B}"/>
          </ac:spMkLst>
        </pc:spChg>
        <pc:picChg chg="del">
          <ac:chgData name="Ly Kha Nguyễn Thị" userId="355cb259b59299f7" providerId="LiveId" clId="{A506CE75-DEEB-430B-BEF4-E1D25B8ACDC6}" dt="2022-03-13T22:31:31.001" v="77" actId="478"/>
          <ac:picMkLst>
            <pc:docMk/>
            <pc:sldMk cId="3203726575" sldId="622"/>
            <ac:picMk id="11" creationId="{A02DAB47-1F64-4813-99AF-D9319E2721F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B6477-8217-4805-A09C-BCF4D2B14ABA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1ACE6-7DBA-4AF4-94A8-07B29CF16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885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1ACE6-7DBA-4AF4-94A8-07B29CF166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287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man hinh\gioi thieu bo sach Chan troi sang tao\logo-chan-troi-sang-tao.png">
            <a:extLst>
              <a:ext uri="{FF2B5EF4-FFF2-40B4-BE49-F238E27FC236}">
                <a16:creationId xmlns:a16="http://schemas.microsoft.com/office/drawing/2014/main" id="{79C79D70-9E3F-453A-856F-003F0DF9F6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321" y="184955"/>
            <a:ext cx="1277486" cy="1077787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52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8B763-27D6-4931-BA99-53548DE8A1FB}" type="datetime1">
              <a:rPr lang="en-US" smtClean="0"/>
              <a:t>8/13/2024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404E-108D-4C83-932E-0A353F71BD4D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2" descr="D:\man hinh\gioi thieu bo sach Chan troi sang tao\logo-chan-troi-sang-tao.png">
            <a:extLst>
              <a:ext uri="{FF2B5EF4-FFF2-40B4-BE49-F238E27FC236}">
                <a16:creationId xmlns:a16="http://schemas.microsoft.com/office/drawing/2014/main" id="{C36D7BA3-5BD6-471D-84DB-F99940FFFD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3436" y="159656"/>
            <a:ext cx="1494519" cy="126089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68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183" y="2312501"/>
            <a:ext cx="11471049" cy="3094381"/>
          </a:xfrm>
        </p:spPr>
        <p:txBody>
          <a:bodyPr anchor="t">
            <a:normAutofit/>
          </a:bodyPr>
          <a:lstStyle>
            <a:lvl1pPr>
              <a:defRPr sz="4400" b="1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183" y="1654103"/>
            <a:ext cx="11471049" cy="638519"/>
          </a:xfrm>
        </p:spPr>
        <p:txBody>
          <a:bodyPr anchor="ctr">
            <a:normAutofit/>
          </a:bodyPr>
          <a:lstStyle>
            <a:lvl1pPr marL="0" indent="0">
              <a:buNone/>
              <a:defRPr sz="2000" b="1" i="1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0D6F2-2912-4CAC-ADE2-FD9E875697CE}" type="datetime1">
              <a:rPr lang="en-US" smtClean="0"/>
              <a:t>8/13/2024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404E-108D-4C83-932E-0A353F71BD4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D:\man hinh\gioi thieu bo sach Chan troi sang tao\logo-chan-troi-sang-tao.png">
            <a:extLst>
              <a:ext uri="{FF2B5EF4-FFF2-40B4-BE49-F238E27FC236}">
                <a16:creationId xmlns:a16="http://schemas.microsoft.com/office/drawing/2014/main" id="{D3C77D25-3E7E-4669-8106-64640944F0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3288" y="315275"/>
            <a:ext cx="1494519" cy="126089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59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73765" y="934278"/>
            <a:ext cx="11473070" cy="756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 b="1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73765" y="1825625"/>
            <a:ext cx="1147307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76932" y="6356350"/>
            <a:ext cx="29929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fld id="{029B6D15-5ECA-428F-B7D0-A8FAF5B3A2DC}" type="datetime1">
              <a:rPr lang="en-US" smtClean="0"/>
              <a:t>8/13/2024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55007" y="6356350"/>
            <a:ext cx="29929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fld id="{74A3404E-108D-4C83-932E-0A353F71BD4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D:\man hinh\gioi thieu bo sach Chan troi sang tao\logo-chan-troi-sang-tao.png">
            <a:extLst>
              <a:ext uri="{FF2B5EF4-FFF2-40B4-BE49-F238E27FC236}">
                <a16:creationId xmlns:a16="http://schemas.microsoft.com/office/drawing/2014/main" id="{4FC4903E-97F8-4F10-9591-641C2A4C03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2335" y="213984"/>
            <a:ext cx="870958" cy="73480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71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46921" y="1729410"/>
            <a:ext cx="5446643" cy="1331842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46921" y="3125098"/>
            <a:ext cx="5446643" cy="2467319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9C2A7-72C3-40CF-9DA7-E00E129A655D}" type="datetime1">
              <a:rPr lang="en-US" smtClean="0"/>
              <a:t>8/13/2024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404E-108D-4C83-932E-0A353F71BD4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D:\man hinh\gioi thieu bo sach Chan troi sang tao\logo-chan-troi-sang-tao.png">
            <a:extLst>
              <a:ext uri="{FF2B5EF4-FFF2-40B4-BE49-F238E27FC236}">
                <a16:creationId xmlns:a16="http://schemas.microsoft.com/office/drawing/2014/main" id="{D97B52F9-DA48-4819-BB3A-CD6AFD4D4D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3288" y="315275"/>
            <a:ext cx="1494519" cy="126089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53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933" y="1172817"/>
            <a:ext cx="2216571" cy="4688232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B729-6944-4BC0-934C-23CD2DCCCB7C}" type="datetime1">
              <a:rPr lang="en-US" smtClean="0"/>
              <a:t>8/13/2024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404E-108D-4C83-932E-0A353F71BD4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" descr="D:\man hinh\gioi thieu bo sach Chan troi sang tao\logo-chan-troi-sang-tao.png">
            <a:extLst>
              <a:ext uri="{FF2B5EF4-FFF2-40B4-BE49-F238E27FC236}">
                <a16:creationId xmlns:a16="http://schemas.microsoft.com/office/drawing/2014/main" id="{0E708875-EC4F-4383-9619-06D91A051C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2335" y="213984"/>
            <a:ext cx="870958" cy="73480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62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76932" y="6356350"/>
            <a:ext cx="29929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fld id="{779C4323-E1AD-4834-8B83-7D48C0574BE9}" type="datetime1">
              <a:rPr lang="en-US" smtClean="0"/>
              <a:t>8/13/2024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55007" y="6356350"/>
            <a:ext cx="29929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fld id="{74A3404E-108D-4C83-932E-0A353F71BD4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2" descr="D:\man hinh\gioi thieu bo sach Chan troi sang tao\logo-chan-troi-sang-tao.png">
            <a:extLst>
              <a:ext uri="{FF2B5EF4-FFF2-40B4-BE49-F238E27FC236}">
                <a16:creationId xmlns:a16="http://schemas.microsoft.com/office/drawing/2014/main" id="{95D1C96B-442A-4142-8794-29FCB52BAB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2335" y="213984"/>
            <a:ext cx="870958" cy="73480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9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9A4F-F26D-4BAB-9553-FAC538EAC411}" type="datetime1">
              <a:rPr lang="en-US" smtClean="0"/>
              <a:t>8/13/2024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404E-108D-4C83-932E-0A353F71BD4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D:\man hinh\gioi thieu bo sach Chan troi sang tao\logo-chan-troi-sang-tao.png">
            <a:extLst>
              <a:ext uri="{FF2B5EF4-FFF2-40B4-BE49-F238E27FC236}">
                <a16:creationId xmlns:a16="http://schemas.microsoft.com/office/drawing/2014/main" id="{B0ABE72E-5E89-4122-A5F9-6E32889291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3288" y="315275"/>
            <a:ext cx="1494519" cy="126089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3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197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803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3765" y="934278"/>
            <a:ext cx="11473070" cy="756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3765" y="1825625"/>
            <a:ext cx="1147307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6932" y="6356350"/>
            <a:ext cx="29929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A9918980-4D85-4003-8ABA-6FCD48006499}" type="datetime1">
              <a:rPr lang="en-US" smtClean="0"/>
              <a:pPr/>
              <a:t>8/13/2024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55007" y="6356350"/>
            <a:ext cx="29929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74A3404E-108D-4C83-932E-0A353F71BD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51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9" r:id="rId3"/>
    <p:sldLayoutId id="2147483658" r:id="rId4"/>
    <p:sldLayoutId id="2147483657" r:id="rId5"/>
    <p:sldLayoutId id="2147483674" r:id="rId6"/>
    <p:sldLayoutId id="2147483673" r:id="rId7"/>
    <p:sldLayoutId id="2147483672" r:id="rId8"/>
    <p:sldLayoutId id="2147483676" r:id="rId9"/>
    <p:sldLayoutId id="2147483655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accent1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396875" indent="-396875" algn="l" defTabSz="914400" rtl="0" eaLnBrk="1" latinLnBrk="0" hangingPunct="1">
        <a:lnSpc>
          <a:spcPct val="120000"/>
        </a:lnSpc>
        <a:spcBef>
          <a:spcPts val="1000"/>
        </a:spcBef>
        <a:buFont typeface="Wingdings" panose="05000000000000000000" pitchFamily="2" charset="2"/>
        <a:buChar char="ü"/>
        <a:defRPr sz="22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854075" indent="-396875" algn="l" defTabSz="914400" rtl="0" eaLnBrk="1" latinLnBrk="0" hangingPunct="1">
        <a:lnSpc>
          <a:spcPct val="12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2pPr>
      <a:lvl3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9C2A7-72C3-40CF-9DA7-E00E129A655D}" type="datetime1">
              <a:rPr lang="en-US" smtClean="0"/>
              <a:t>8/13/2024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404E-108D-4C83-932E-0A353F71BD4D}" type="slidenum">
              <a:rPr lang="en-US" smtClean="0"/>
              <a:t>1</a:t>
            </a:fld>
            <a:endParaRPr lang="en-US"/>
          </a:p>
        </p:txBody>
      </p:sp>
      <p:sp>
        <p:nvSpPr>
          <p:cNvPr id="6" name="Tiêu đề 1">
            <a:extLst>
              <a:ext uri="{FF2B5EF4-FFF2-40B4-BE49-F238E27FC236}">
                <a16:creationId xmlns:a16="http://schemas.microsoft.com/office/drawing/2014/main" id="{7E34956D-6A25-CBD3-CF07-97C89AFA8D46}"/>
              </a:ext>
            </a:extLst>
          </p:cNvPr>
          <p:cNvSpPr txBox="1">
            <a:spLocks/>
          </p:cNvSpPr>
          <p:nvPr/>
        </p:nvSpPr>
        <p:spPr>
          <a:xfrm>
            <a:off x="829056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TÂN BÌNH</a:t>
            </a:r>
            <a:b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CHI LĂNG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hỗ dành sẵn cho Nội dung 2">
            <a:extLst>
              <a:ext uri="{FF2B5EF4-FFF2-40B4-BE49-F238E27FC236}">
                <a16:creationId xmlns:a16="http://schemas.microsoft.com/office/drawing/2014/main" id="{7840E466-7777-A130-A3F5-5BDB88D66E18}"/>
              </a:ext>
            </a:extLst>
          </p:cNvPr>
          <p:cNvSpPr txBox="1">
            <a:spLocks/>
          </p:cNvSpPr>
          <p:nvPr/>
        </p:nvSpPr>
        <p:spPr>
          <a:xfrm>
            <a:off x="568372" y="1677572"/>
            <a:ext cx="10339114" cy="5043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HUẤN LẠI SÁCH GIÁO KHOA LỚP 5</a:t>
            </a:r>
          </a:p>
          <a:p>
            <a:r>
              <a:rPr lang="en-US" sz="44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 SÁCH CHÂN TRỜI SÁNG TẠO</a:t>
            </a:r>
          </a:p>
          <a:p>
            <a:pPr>
              <a:spcBef>
                <a:spcPts val="1200"/>
              </a:spcBef>
            </a:pPr>
            <a:r>
              <a:rPr lang="en-US" sz="4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TIN HỌC</a:t>
            </a:r>
          </a:p>
          <a:p>
            <a:r>
              <a:rPr lang="en-US" sz="2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</a:p>
          <a:p>
            <a:endParaRPr lang="en-US" sz="1600" b="1" i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   Tân Bình, ngày 08 tháng 8 năm 2024</a:t>
            </a:r>
          </a:p>
          <a:p>
            <a:pPr algn="l"/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		   Giáo viên báo cáo: Vũ Thụy Xuân Thảo</a:t>
            </a:r>
            <a:endParaRPr lang="vi-VN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963886" y="1309234"/>
            <a:ext cx="20084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04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A3404E-108D-4C83-932E-0A353F71BD4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15264" y="5771575"/>
            <a:ext cx="93656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 thiệu tác giả sách Tin học 5</a:t>
            </a:r>
            <a:endParaRPr lang="en-US" sz="32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group of people sitting at tables in a classroom&#10;&#10;Description automatically generated">
            <a:extLst>
              <a:ext uri="{FF2B5EF4-FFF2-40B4-BE49-F238E27FC236}">
                <a16:creationId xmlns:a16="http://schemas.microsoft.com/office/drawing/2014/main" id="{8D13AE55-DD3A-9F12-692B-A7A26A0523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922" y="812300"/>
            <a:ext cx="8035962" cy="495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87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A3404E-108D-4C83-932E-0A353F71BD4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15264" y="5771575"/>
            <a:ext cx="93656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mục tiêu biên soạn sách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person standing in front of a blackboard in a classroom&#10;&#10;Description automatically generated">
            <a:extLst>
              <a:ext uri="{FF2B5EF4-FFF2-40B4-BE49-F238E27FC236}">
                <a16:creationId xmlns:a16="http://schemas.microsoft.com/office/drawing/2014/main" id="{BA0497C0-99E9-5694-28B5-D9FED1D87F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186" y="882127"/>
            <a:ext cx="7447878" cy="477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45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A3404E-108D-4C83-932E-0A353F71BD4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15264" y="5771575"/>
            <a:ext cx="93656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tìm hiểu, trả lời câu hỏi 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person standing in front of a classroom with a screen&#10;&#10;Description automatically generated">
            <a:extLst>
              <a:ext uri="{FF2B5EF4-FFF2-40B4-BE49-F238E27FC236}">
                <a16:creationId xmlns:a16="http://schemas.microsoft.com/office/drawing/2014/main" id="{3BCC5407-38A1-D35F-2F21-75AF2C8A85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15" y="3377902"/>
            <a:ext cx="3063873" cy="2297905"/>
          </a:xfrm>
          <a:prstGeom prst="rect">
            <a:avLst/>
          </a:prstGeom>
        </p:spPr>
      </p:pic>
      <p:pic>
        <p:nvPicPr>
          <p:cNvPr id="8" name="Picture 7" descr="A group of people sitting at a desk&#10;&#10;Description automatically generated">
            <a:extLst>
              <a:ext uri="{FF2B5EF4-FFF2-40B4-BE49-F238E27FC236}">
                <a16:creationId xmlns:a16="http://schemas.microsoft.com/office/drawing/2014/main" id="{CA21DA52-D782-BA79-BE78-4D31AC3C9D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816" y="1060914"/>
            <a:ext cx="3238778" cy="4614893"/>
          </a:xfrm>
          <a:prstGeom prst="rect">
            <a:avLst/>
          </a:prstGeom>
        </p:spPr>
      </p:pic>
      <p:pic>
        <p:nvPicPr>
          <p:cNvPr id="10" name="Picture 9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25C7CEED-0B44-EC80-3BF6-C0417F19B2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922" y="1060914"/>
            <a:ext cx="3238778" cy="4614892"/>
          </a:xfrm>
          <a:prstGeom prst="rect">
            <a:avLst/>
          </a:prstGeom>
        </p:spPr>
      </p:pic>
      <p:pic>
        <p:nvPicPr>
          <p:cNvPr id="12" name="Picture 11" descr="A group of people in a classroom&#10;&#10;Description automatically generated">
            <a:extLst>
              <a:ext uri="{FF2B5EF4-FFF2-40B4-BE49-F238E27FC236}">
                <a16:creationId xmlns:a16="http://schemas.microsoft.com/office/drawing/2014/main" id="{41896DC8-F1C8-C2C0-8E1B-658F3AF35E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15" y="1060914"/>
            <a:ext cx="3063871" cy="222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90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A3404E-108D-4C83-932E-0A353F71BD4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90566" y="5625381"/>
            <a:ext cx="93656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cấu trúc sách giáo khoa</a:t>
            </a:r>
          </a:p>
        </p:txBody>
      </p:sp>
      <p:pic>
        <p:nvPicPr>
          <p:cNvPr id="4" name="Picture 3" descr="A group of people sitting at desks in a classroom&#10;&#10;Description automatically generated">
            <a:extLst>
              <a:ext uri="{FF2B5EF4-FFF2-40B4-BE49-F238E27FC236}">
                <a16:creationId xmlns:a16="http://schemas.microsoft.com/office/drawing/2014/main" id="{B73E7CBB-99E7-4524-661D-69D662B005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850" y="982490"/>
            <a:ext cx="6329083" cy="449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72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A3404E-108D-4C83-932E-0A353F71BD4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15264" y="5771575"/>
            <a:ext cx="93656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Gợi ý hướng dẫn tổ chức dạy học</a:t>
            </a:r>
          </a:p>
        </p:txBody>
      </p:sp>
      <p:pic>
        <p:nvPicPr>
          <p:cNvPr id="4" name="Picture 3" descr="A group of people sitting at desks in a classroom&#10;&#10;Description automatically generated">
            <a:extLst>
              <a:ext uri="{FF2B5EF4-FFF2-40B4-BE49-F238E27FC236}">
                <a16:creationId xmlns:a16="http://schemas.microsoft.com/office/drawing/2014/main" id="{AB9CE487-E547-9542-7263-DA69D1A841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653" y="731520"/>
            <a:ext cx="7723990" cy="491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6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A3404E-108D-4C83-932E-0A353F71BD4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15264" y="5771575"/>
            <a:ext cx="93656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Gợi ý trình bày kế hoạch bài dạy</a:t>
            </a:r>
          </a:p>
        </p:txBody>
      </p:sp>
      <p:pic>
        <p:nvPicPr>
          <p:cNvPr id="4" name="Picture 3" descr="A person standing on a blackboard in a classroom&#10;&#10;Description automatically generated">
            <a:extLst>
              <a:ext uri="{FF2B5EF4-FFF2-40B4-BE49-F238E27FC236}">
                <a16:creationId xmlns:a16="http://schemas.microsoft.com/office/drawing/2014/main" id="{73C70861-F5C4-E16B-CBDD-96D7AE27B9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874" y="710005"/>
            <a:ext cx="6968428" cy="494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78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A3404E-108D-4C83-932E-0A353F71BD4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12083" y="5771575"/>
            <a:ext cx="93656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Một số lưu ý khi dạy môn Tin học 5</a:t>
            </a:r>
          </a:p>
        </p:txBody>
      </p:sp>
      <p:pic>
        <p:nvPicPr>
          <p:cNvPr id="8" name="Picture 7" descr="A group of people sitting at desks in a classroom&#10;&#10;Description automatically generated">
            <a:extLst>
              <a:ext uri="{FF2B5EF4-FFF2-40B4-BE49-F238E27FC236}">
                <a16:creationId xmlns:a16="http://schemas.microsoft.com/office/drawing/2014/main" id="{28CB622E-7CE9-043F-7BE9-AA8F271551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381" y="950218"/>
            <a:ext cx="6583680" cy="452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50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5896</TotalTime>
  <Words>121</Words>
  <Application>Microsoft Office PowerPoint</Application>
  <PresentationFormat>Widescreen</PresentationFormat>
  <Paragraphs>25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Cambria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 hao luc</dc:creator>
  <cp:lastModifiedBy>Vu Thuy Xuan Thao</cp:lastModifiedBy>
  <cp:revision>444</cp:revision>
  <dcterms:created xsi:type="dcterms:W3CDTF">2021-01-29T09:40:42Z</dcterms:created>
  <dcterms:modified xsi:type="dcterms:W3CDTF">2024-08-13T15:00:09Z</dcterms:modified>
</cp:coreProperties>
</file>